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6"/>
  </p:notesMasterIdLst>
  <p:sldIdLst>
    <p:sldId id="262" r:id="rId2"/>
    <p:sldId id="263" r:id="rId3"/>
    <p:sldId id="264" r:id="rId4"/>
    <p:sldId id="265" r:id="rId5"/>
    <p:sldId id="266" r:id="rId6"/>
    <p:sldId id="267" r:id="rId7"/>
    <p:sldId id="268" r:id="rId8"/>
    <p:sldId id="269" r:id="rId9"/>
    <p:sldId id="270" r:id="rId10"/>
    <p:sldId id="271" r:id="rId11"/>
    <p:sldId id="272" r:id="rId12"/>
    <p:sldId id="273" r:id="rId13"/>
    <p:sldId id="285" r:id="rId14"/>
    <p:sldId id="274" r:id="rId15"/>
    <p:sldId id="287" r:id="rId16"/>
    <p:sldId id="275" r:id="rId17"/>
    <p:sldId id="276" r:id="rId18"/>
    <p:sldId id="277" r:id="rId19"/>
    <p:sldId id="278" r:id="rId20"/>
    <p:sldId id="279" r:id="rId21"/>
    <p:sldId id="280" r:id="rId22"/>
    <p:sldId id="281" r:id="rId23"/>
    <p:sldId id="282" r:id="rId24"/>
    <p:sldId id="283" r:id="rId25"/>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FFE5"/>
    <a:srgbClr val="3EFFE0"/>
    <a:srgbClr val="5AC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94595" autoAdjust="0"/>
  </p:normalViewPr>
  <p:slideViewPr>
    <p:cSldViewPr snapToGrid="0" snapToObjects="1">
      <p:cViewPr varScale="1">
        <p:scale>
          <a:sx n="68" d="100"/>
          <a:sy n="68" d="100"/>
        </p:scale>
        <p:origin x="1440" y="72"/>
      </p:cViewPr>
      <p:guideLst>
        <p:guide orient="horz" pos="2160"/>
        <p:guide pos="2880"/>
      </p:guideLst>
    </p:cSldViewPr>
  </p:slideViewPr>
  <p:outlineViewPr>
    <p:cViewPr>
      <p:scale>
        <a:sx n="33" d="100"/>
        <a:sy n="33" d="100"/>
      </p:scale>
      <p:origin x="0" y="21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77495A-CFBB-1940-878A-AEF1DC5DCB22}" type="datetimeFigureOut">
              <a:rPr lang="es-ES" smtClean="0"/>
              <a:t>20/11/2016</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ACC375-01BA-4E4B-A543-33D99CA2BEE8}" type="slidenum">
              <a:rPr lang="es-ES" smtClean="0"/>
              <a:t>‹Nº›</a:t>
            </a:fld>
            <a:endParaRPr lang="es-ES"/>
          </a:p>
        </p:txBody>
      </p:sp>
    </p:spTree>
    <p:extLst>
      <p:ext uri="{BB962C8B-B14F-4D97-AF65-F5344CB8AC3E}">
        <p14:creationId xmlns:p14="http://schemas.microsoft.com/office/powerpoint/2010/main" val="18831388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Marcador de imagen de diapositiva 1"/>
          <p:cNvSpPr>
            <a:spLocks noGrp="1" noRot="1" noChangeAspect="1" noTextEdit="1"/>
          </p:cNvSpPr>
          <p:nvPr>
            <p:ph type="sldImg"/>
          </p:nvPr>
        </p:nvSpPr>
        <p:spPr>
          <a:xfrm>
            <a:off x="1143000" y="685800"/>
            <a:ext cx="4572000" cy="3429000"/>
          </a:xfrm>
          <a:ln/>
        </p:spPr>
      </p:sp>
      <p:sp>
        <p:nvSpPr>
          <p:cNvPr id="34818" name="Marcador de notas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numCol="1">
            <a:prstTxWarp prst="textNoShape">
              <a:avLst/>
            </a:prstTxWarp>
          </a:bodyPr>
          <a:lstStyle>
            <a:lvl1pPr>
              <a:defRPr sz="1200">
                <a:solidFill>
                  <a:srgbClr val="000000"/>
                </a:solidFill>
                <a:latin typeface="Georgia" charset="0"/>
                <a:ea typeface="ＭＳ Ｐゴシック" charset="0"/>
                <a:cs typeface="ＭＳ Ｐゴシック" charset="0"/>
              </a:defRPr>
            </a:lvl1pPr>
            <a:lvl2pPr marL="742950" indent="-285750">
              <a:defRPr sz="1200">
                <a:solidFill>
                  <a:srgbClr val="000000"/>
                </a:solidFill>
                <a:latin typeface="Georgia" charset="0"/>
                <a:ea typeface="ＭＳ Ｐゴシック" charset="0"/>
              </a:defRPr>
            </a:lvl2pPr>
            <a:lvl3pPr marL="1143000" indent="-228600">
              <a:defRPr sz="1200">
                <a:solidFill>
                  <a:srgbClr val="000000"/>
                </a:solidFill>
                <a:latin typeface="Georgia" charset="0"/>
                <a:ea typeface="ＭＳ Ｐゴシック" charset="0"/>
              </a:defRPr>
            </a:lvl3pPr>
            <a:lvl4pPr marL="1600200" indent="-228600">
              <a:defRPr sz="1200">
                <a:solidFill>
                  <a:srgbClr val="000000"/>
                </a:solidFill>
                <a:latin typeface="Georgia" charset="0"/>
                <a:ea typeface="ＭＳ Ｐゴシック" charset="0"/>
              </a:defRPr>
            </a:lvl4pPr>
            <a:lvl5pPr marL="2057400" indent="-228600">
              <a:defRPr sz="1200">
                <a:solidFill>
                  <a:srgbClr val="000000"/>
                </a:solidFill>
                <a:latin typeface="Georgia" charset="0"/>
                <a:ea typeface="ＭＳ Ｐゴシック" charset="0"/>
              </a:defRPr>
            </a:lvl5pPr>
            <a:lvl6pPr marL="2514600" indent="-228600" eaLnBrk="0" fontAlgn="base" hangingPunct="0">
              <a:spcBef>
                <a:spcPct val="0"/>
              </a:spcBef>
              <a:spcAft>
                <a:spcPct val="0"/>
              </a:spcAft>
              <a:defRPr sz="1200">
                <a:solidFill>
                  <a:srgbClr val="000000"/>
                </a:solidFill>
                <a:latin typeface="Georgia" charset="0"/>
                <a:ea typeface="ＭＳ Ｐゴシック" charset="0"/>
              </a:defRPr>
            </a:lvl6pPr>
            <a:lvl7pPr marL="2971800" indent="-228600" eaLnBrk="0" fontAlgn="base" hangingPunct="0">
              <a:spcBef>
                <a:spcPct val="0"/>
              </a:spcBef>
              <a:spcAft>
                <a:spcPct val="0"/>
              </a:spcAft>
              <a:defRPr sz="1200">
                <a:solidFill>
                  <a:srgbClr val="000000"/>
                </a:solidFill>
                <a:latin typeface="Georgia" charset="0"/>
                <a:ea typeface="ＭＳ Ｐゴシック" charset="0"/>
              </a:defRPr>
            </a:lvl7pPr>
            <a:lvl8pPr marL="3429000" indent="-228600" eaLnBrk="0" fontAlgn="base" hangingPunct="0">
              <a:spcBef>
                <a:spcPct val="0"/>
              </a:spcBef>
              <a:spcAft>
                <a:spcPct val="0"/>
              </a:spcAft>
              <a:defRPr sz="1200">
                <a:solidFill>
                  <a:srgbClr val="000000"/>
                </a:solidFill>
                <a:latin typeface="Georgia" charset="0"/>
                <a:ea typeface="ＭＳ Ｐゴシック" charset="0"/>
              </a:defRPr>
            </a:lvl8pPr>
            <a:lvl9pPr marL="3886200" indent="-228600" eaLnBrk="0" fontAlgn="base" hangingPunct="0">
              <a:spcBef>
                <a:spcPct val="0"/>
              </a:spcBef>
              <a:spcAft>
                <a:spcPct val="0"/>
              </a:spcAft>
              <a:defRPr sz="1200">
                <a:solidFill>
                  <a:srgbClr val="000000"/>
                </a:solidFill>
                <a:latin typeface="Georgia" charset="0"/>
                <a:ea typeface="ＭＳ Ｐゴシック" charset="0"/>
              </a:defRPr>
            </a:lvl9pPr>
          </a:lstStyle>
          <a:p>
            <a:pPr eaLnBrk="1" hangingPunct="1"/>
            <a:endParaRPr lang="es-ES"/>
          </a:p>
        </p:txBody>
      </p:sp>
      <p:sp>
        <p:nvSpPr>
          <p:cNvPr id="34819" name="Marcador de número de diapositiva 3"/>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fld id="{193FCB56-AAEB-6544-8073-D8BA121F2B63}" type="slidenum">
              <a:rPr lang="es-ES" sz="1200">
                <a:solidFill>
                  <a:srgbClr val="000000"/>
                </a:solidFill>
                <a:latin typeface="Georgia" charset="0"/>
              </a:rPr>
              <a:pPr algn="r" eaLnBrk="1" hangingPunct="1"/>
              <a:t>21</a:t>
            </a:fld>
            <a:endParaRPr lang="es-ES" sz="1200">
              <a:solidFill>
                <a:srgbClr val="000000"/>
              </a:solidFill>
              <a:latin typeface="Georgia"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water3"/>
          <p:cNvSpPr>
            <a:spLocks noChangeArrowheads="1"/>
          </p:cNvSpPr>
          <p:nvPr/>
        </p:nvSpPr>
        <p:spPr bwMode="auto">
          <a:xfrm>
            <a:off x="2382" y="5243514"/>
            <a:ext cx="9141619" cy="1614487"/>
          </a:xfrm>
          <a:prstGeom prst="rect">
            <a:avLst/>
          </a:prstGeom>
          <a:gradFill rotWithShape="0">
            <a:gsLst>
              <a:gs pos="0">
                <a:srgbClr val="7DC2D6">
                  <a:alpha val="37999"/>
                </a:srgbClr>
              </a:gs>
              <a:gs pos="100000">
                <a:srgbClr val="7DC2D6"/>
              </a:gs>
            </a:gsLst>
            <a:lin ang="5400000"/>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p>
            <a:pPr algn="ctr" eaLnBrk="1" hangingPunct="1"/>
            <a:endParaRPr lang="es-ES">
              <a:solidFill>
                <a:srgbClr val="FFFFFF"/>
              </a:solidFill>
              <a:latin typeface="Georgia" charset="0"/>
            </a:endParaRPr>
          </a:p>
        </p:txBody>
      </p:sp>
      <p:sp>
        <p:nvSpPr>
          <p:cNvPr id="5" name="sky"/>
          <p:cNvSpPr>
            <a:spLocks noChangeArrowheads="1"/>
          </p:cNvSpPr>
          <p:nvPr/>
        </p:nvSpPr>
        <p:spPr bwMode="auto">
          <a:xfrm>
            <a:off x="2382" y="0"/>
            <a:ext cx="9141619" cy="5334000"/>
          </a:xfrm>
          <a:prstGeom prst="rect">
            <a:avLst/>
          </a:prstGeom>
          <a:gradFill rotWithShape="0">
            <a:gsLst>
              <a:gs pos="0">
                <a:srgbClr val="7DC2D6">
                  <a:alpha val="79999"/>
                </a:srgbClr>
              </a:gs>
              <a:gs pos="100000">
                <a:srgbClr val="D4EBF1">
                  <a:alpha val="64998"/>
                </a:srgbClr>
              </a:gs>
            </a:gsLst>
            <a:lin ang="5400000"/>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p>
            <a:pPr algn="ctr" eaLnBrk="1" hangingPunct="1"/>
            <a:endParaRPr lang="es-ES">
              <a:solidFill>
                <a:srgbClr val="FFFFFF"/>
              </a:solidFill>
              <a:latin typeface="Georgia" charset="0"/>
            </a:endParaRPr>
          </a:p>
        </p:txBody>
      </p:sp>
      <p:pic>
        <p:nvPicPr>
          <p:cNvPr id="6" name="water2"/>
          <p:cNvPicPr>
            <a:picLocks noChangeAspect="1"/>
          </p:cNvPicPr>
          <p:nvPr/>
        </p:nvPicPr>
        <p:blipFill>
          <a:blip r:embed="rId2">
            <a:extLst>
              <a:ext uri="{28A0092B-C50C-407E-A947-70E740481C1C}">
                <a14:useLocalDpi xmlns:a14="http://schemas.microsoft.com/office/drawing/2010/main" val="0"/>
              </a:ext>
            </a:extLst>
          </a:blip>
          <a:srcRect l="2673" r="9901"/>
          <a:stretch>
            <a:fillRect/>
          </a:stretch>
        </p:blipFill>
        <p:spPr bwMode="auto">
          <a:xfrm>
            <a:off x="-1191" y="5497513"/>
            <a:ext cx="9141620"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water1"/>
          <p:cNvPicPr>
            <a:picLocks noChangeAspect="1"/>
          </p:cNvPicPr>
          <p:nvPr/>
        </p:nvPicPr>
        <p:blipFill>
          <a:blip r:embed="rId3">
            <a:extLst>
              <a:ext uri="{28A0092B-C50C-407E-A947-70E740481C1C}">
                <a14:useLocalDpi xmlns:a14="http://schemas.microsoft.com/office/drawing/2010/main" val="0"/>
              </a:ext>
            </a:extLst>
          </a:blip>
          <a:srcRect l="6363" r="6226"/>
          <a:stretch>
            <a:fillRect/>
          </a:stretch>
        </p:blipFill>
        <p:spPr bwMode="auto">
          <a:xfrm>
            <a:off x="-1191" y="5221289"/>
            <a:ext cx="9141620" cy="26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7"/>
          <p:cNvSpPr>
            <a:spLocks noChangeArrowheads="1"/>
          </p:cNvSpPr>
          <p:nvPr/>
        </p:nvSpPr>
        <p:spPr bwMode="auto">
          <a:xfrm>
            <a:off x="-1191" y="5961064"/>
            <a:ext cx="9141620" cy="896937"/>
          </a:xfrm>
          <a:prstGeom prst="rect">
            <a:avLst/>
          </a:prstGeom>
          <a:gradFill rotWithShape="0">
            <a:gsLst>
              <a:gs pos="0">
                <a:srgbClr val="DAC19B">
                  <a:alpha val="0"/>
                </a:srgbClr>
              </a:gs>
              <a:gs pos="100000">
                <a:srgbClr val="C19859"/>
              </a:gs>
            </a:gsLst>
            <a:lin ang="5400000"/>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p>
            <a:pPr algn="ctr" eaLnBrk="1" hangingPunct="1"/>
            <a:endParaRPr lang="es-ES">
              <a:solidFill>
                <a:srgbClr val="FFFFFF"/>
              </a:solidFill>
              <a:latin typeface="Georgia" charset="0"/>
            </a:endParaRPr>
          </a:p>
        </p:txBody>
      </p:sp>
      <p:sp>
        <p:nvSpPr>
          <p:cNvPr id="7" name="Title 1"/>
          <p:cNvSpPr txBox="1">
            <a:spLocks noGrp="1"/>
          </p:cNvSpPr>
          <p:nvPr>
            <p:ph type="ctrTitle"/>
          </p:nvPr>
        </p:nvSpPr>
        <p:spPr>
          <a:xfrm>
            <a:off x="979405" y="1309046"/>
            <a:ext cx="7202093" cy="2667003"/>
          </a:xfrm>
        </p:spPr>
        <p:txBody>
          <a:bodyPr anchorCtr="1">
            <a:noAutofit/>
          </a:bodyPr>
          <a:lstStyle>
            <a:lvl1pPr algn="ctr">
              <a:defRPr sz="6000"/>
            </a:lvl1pPr>
          </a:lstStyle>
          <a:p>
            <a:pPr lvl="0"/>
            <a:r>
              <a:rPr lang="es-ES_tradnl"/>
              <a:t>Clic para editar título</a:t>
            </a:r>
            <a:endParaRPr lang="es-ES"/>
          </a:p>
        </p:txBody>
      </p:sp>
      <p:sp>
        <p:nvSpPr>
          <p:cNvPr id="8" name="Subtitle 2"/>
          <p:cNvSpPr txBox="1">
            <a:spLocks noGrp="1"/>
          </p:cNvSpPr>
          <p:nvPr>
            <p:ph type="subTitle" idx="1"/>
          </p:nvPr>
        </p:nvSpPr>
        <p:spPr>
          <a:xfrm>
            <a:off x="979404" y="4038603"/>
            <a:ext cx="7200900" cy="990596"/>
          </a:xfrm>
        </p:spPr>
        <p:txBody>
          <a:bodyPr anchorCtr="1"/>
          <a:lstStyle>
            <a:lvl1pPr marL="0" indent="0" algn="ctr">
              <a:spcBef>
                <a:spcPts val="0"/>
              </a:spcBef>
              <a:buNone/>
              <a:defRPr sz="1800" cap="all">
                <a:solidFill>
                  <a:srgbClr val="3691AA"/>
                </a:solidFill>
              </a:defRPr>
            </a:lvl1pPr>
          </a:lstStyle>
          <a:p>
            <a:pPr lvl="0"/>
            <a:r>
              <a:rPr lang="es-ES_tradnl"/>
              <a:t>Haga clic para modificar el estilo de subtítulo del patrón</a:t>
            </a:r>
            <a:endParaRPr lang="es-ES"/>
          </a:p>
        </p:txBody>
      </p:sp>
    </p:spTree>
    <p:extLst>
      <p:ext uri="{BB962C8B-B14F-4D97-AF65-F5344CB8AC3E}">
        <p14:creationId xmlns:p14="http://schemas.microsoft.com/office/powerpoint/2010/main" val="269518928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s-ES_tradnl"/>
              <a:t>Clic para editar título</a:t>
            </a:r>
            <a:endParaRPr lang="es-ES"/>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Date Placeholder 3"/>
          <p:cNvSpPr txBox="1">
            <a:spLocks noGrp="1"/>
          </p:cNvSpPr>
          <p:nvPr>
            <p:ph type="dt" sz="half" idx="10"/>
          </p:nvPr>
        </p:nvSpPr>
        <p:spPr>
          <a:ln/>
        </p:spPr>
        <p:txBody>
          <a:bodyPr/>
          <a:lstStyle>
            <a:lvl1pPr>
              <a:defRPr/>
            </a:lvl1pPr>
          </a:lstStyle>
          <a:p>
            <a:fld id="{D366350E-2059-7C42-9B49-7359BB91956F}" type="datetimeFigureOut">
              <a:rPr lang="es-ES" smtClean="0"/>
              <a:t>20/11/2016</a:t>
            </a:fld>
            <a:endParaRPr lang="es-ES"/>
          </a:p>
        </p:txBody>
      </p:sp>
      <p:sp>
        <p:nvSpPr>
          <p:cNvPr id="5" name="Footer Placeholder 4"/>
          <p:cNvSpPr txBox="1">
            <a:spLocks noGrp="1"/>
          </p:cNvSpPr>
          <p:nvPr>
            <p:ph type="ftr" sz="quarter" idx="11"/>
          </p:nvPr>
        </p:nvSpPr>
        <p:spPr>
          <a:ln/>
        </p:spPr>
        <p:txBody>
          <a:bodyPr/>
          <a:lstStyle>
            <a:lvl1pPr>
              <a:defRPr/>
            </a:lvl1pPr>
          </a:lstStyle>
          <a:p>
            <a:endParaRPr lang="es-ES"/>
          </a:p>
        </p:txBody>
      </p:sp>
      <p:sp>
        <p:nvSpPr>
          <p:cNvPr id="6" name="Slide Number Placeholder 5"/>
          <p:cNvSpPr txBox="1">
            <a:spLocks noGrp="1"/>
          </p:cNvSpPr>
          <p:nvPr>
            <p:ph type="sldNum" sz="quarter" idx="12"/>
          </p:nvPr>
        </p:nvSpPr>
        <p:spPr>
          <a:ln/>
        </p:spPr>
        <p:txBody>
          <a:bodyPr/>
          <a:lstStyle>
            <a:lvl1pPr>
              <a:defRPr/>
            </a:lvl1pPr>
          </a:lstStyle>
          <a:p>
            <a:fld id="{214802F4-0BAD-AB4D-A9FD-6C2EF0304E73}" type="slidenum">
              <a:rPr lang="es-ES" smtClean="0"/>
              <a:t>‹Nº›</a:t>
            </a:fld>
            <a:endParaRPr lang="es-ES"/>
          </a:p>
        </p:txBody>
      </p:sp>
    </p:spTree>
    <p:extLst>
      <p:ext uri="{BB962C8B-B14F-4D97-AF65-F5344CB8AC3E}">
        <p14:creationId xmlns:p14="http://schemas.microsoft.com/office/powerpoint/2010/main" val="74201466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543678" y="274641"/>
            <a:ext cx="1971674" cy="5440359"/>
          </a:xfrm>
        </p:spPr>
        <p:txBody>
          <a:bodyPr vert="eaVert"/>
          <a:lstStyle>
            <a:lvl1pPr>
              <a:defRPr/>
            </a:lvl1pPr>
          </a:lstStyle>
          <a:p>
            <a:pPr lvl="0"/>
            <a:r>
              <a:rPr lang="es-ES_tradnl"/>
              <a:t>Clic para editar título</a:t>
            </a:r>
            <a:endParaRPr lang="es-ES"/>
          </a:p>
        </p:txBody>
      </p:sp>
      <p:sp>
        <p:nvSpPr>
          <p:cNvPr id="3" name="Vertical Text Placeholder 2"/>
          <p:cNvSpPr txBox="1">
            <a:spLocks noGrp="1"/>
          </p:cNvSpPr>
          <p:nvPr>
            <p:ph type="body" orient="vert" idx="1"/>
          </p:nvPr>
        </p:nvSpPr>
        <p:spPr>
          <a:xfrm>
            <a:off x="628652" y="274641"/>
            <a:ext cx="5800722" cy="5440359"/>
          </a:xfrm>
        </p:spPr>
        <p:txBody>
          <a:bodyPr vert="eaVert"/>
          <a:lstStyle>
            <a:lvl1pPr>
              <a:defRPr/>
            </a:lvl1pPr>
            <a:lvl2pPr>
              <a:defRPr/>
            </a:lvl2pPr>
            <a:lvl3pPr>
              <a:defRPr/>
            </a:lvl3pPr>
            <a:lvl4pPr>
              <a:defRPr/>
            </a:lvl4pPr>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Date Placeholder 3"/>
          <p:cNvSpPr txBox="1">
            <a:spLocks noGrp="1"/>
          </p:cNvSpPr>
          <p:nvPr>
            <p:ph type="dt" sz="half" idx="10"/>
          </p:nvPr>
        </p:nvSpPr>
        <p:spPr>
          <a:ln/>
        </p:spPr>
        <p:txBody>
          <a:bodyPr/>
          <a:lstStyle>
            <a:lvl1pPr>
              <a:defRPr/>
            </a:lvl1pPr>
          </a:lstStyle>
          <a:p>
            <a:fld id="{D366350E-2059-7C42-9B49-7359BB91956F}" type="datetimeFigureOut">
              <a:rPr lang="es-ES" smtClean="0"/>
              <a:t>20/11/2016</a:t>
            </a:fld>
            <a:endParaRPr lang="es-ES"/>
          </a:p>
        </p:txBody>
      </p:sp>
      <p:sp>
        <p:nvSpPr>
          <p:cNvPr id="5" name="Footer Placeholder 4"/>
          <p:cNvSpPr txBox="1">
            <a:spLocks noGrp="1"/>
          </p:cNvSpPr>
          <p:nvPr>
            <p:ph type="ftr" sz="quarter" idx="11"/>
          </p:nvPr>
        </p:nvSpPr>
        <p:spPr>
          <a:ln/>
        </p:spPr>
        <p:txBody>
          <a:bodyPr/>
          <a:lstStyle>
            <a:lvl1pPr>
              <a:defRPr/>
            </a:lvl1pPr>
          </a:lstStyle>
          <a:p>
            <a:endParaRPr lang="es-ES"/>
          </a:p>
        </p:txBody>
      </p:sp>
      <p:sp>
        <p:nvSpPr>
          <p:cNvPr id="6" name="Slide Number Placeholder 5"/>
          <p:cNvSpPr txBox="1">
            <a:spLocks noGrp="1"/>
          </p:cNvSpPr>
          <p:nvPr>
            <p:ph type="sldNum" sz="quarter" idx="12"/>
          </p:nvPr>
        </p:nvSpPr>
        <p:spPr>
          <a:ln/>
        </p:spPr>
        <p:txBody>
          <a:bodyPr/>
          <a:lstStyle>
            <a:lvl1pPr>
              <a:defRPr/>
            </a:lvl1pPr>
          </a:lstStyle>
          <a:p>
            <a:fld id="{214802F4-0BAD-AB4D-A9FD-6C2EF0304E73}" type="slidenum">
              <a:rPr lang="es-ES" smtClean="0"/>
              <a:t>‹Nº›</a:t>
            </a:fld>
            <a:endParaRPr lang="es-ES"/>
          </a:p>
        </p:txBody>
      </p:sp>
    </p:spTree>
    <p:extLst>
      <p:ext uri="{BB962C8B-B14F-4D97-AF65-F5344CB8AC3E}">
        <p14:creationId xmlns:p14="http://schemas.microsoft.com/office/powerpoint/2010/main" val="357685945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s-ES_tradnl"/>
              <a:t>Clic para editar título</a:t>
            </a:r>
            <a:endParaRPr lang="es-ES"/>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Date Placeholder 3"/>
          <p:cNvSpPr txBox="1">
            <a:spLocks noGrp="1"/>
          </p:cNvSpPr>
          <p:nvPr>
            <p:ph type="dt" sz="half" idx="10"/>
          </p:nvPr>
        </p:nvSpPr>
        <p:spPr>
          <a:ln/>
        </p:spPr>
        <p:txBody>
          <a:bodyPr/>
          <a:lstStyle>
            <a:lvl1pPr>
              <a:defRPr/>
            </a:lvl1pPr>
          </a:lstStyle>
          <a:p>
            <a:fld id="{D366350E-2059-7C42-9B49-7359BB91956F}" type="datetimeFigureOut">
              <a:rPr lang="es-ES" smtClean="0"/>
              <a:t>20/11/2016</a:t>
            </a:fld>
            <a:endParaRPr lang="es-ES"/>
          </a:p>
        </p:txBody>
      </p:sp>
      <p:sp>
        <p:nvSpPr>
          <p:cNvPr id="5" name="Footer Placeholder 4"/>
          <p:cNvSpPr txBox="1">
            <a:spLocks noGrp="1"/>
          </p:cNvSpPr>
          <p:nvPr>
            <p:ph type="ftr" sz="quarter" idx="11"/>
          </p:nvPr>
        </p:nvSpPr>
        <p:spPr>
          <a:ln/>
        </p:spPr>
        <p:txBody>
          <a:bodyPr/>
          <a:lstStyle>
            <a:lvl1pPr>
              <a:defRPr/>
            </a:lvl1pPr>
          </a:lstStyle>
          <a:p>
            <a:endParaRPr lang="es-ES"/>
          </a:p>
        </p:txBody>
      </p:sp>
      <p:sp>
        <p:nvSpPr>
          <p:cNvPr id="6" name="Slide Number Placeholder 5"/>
          <p:cNvSpPr txBox="1">
            <a:spLocks noGrp="1"/>
          </p:cNvSpPr>
          <p:nvPr>
            <p:ph type="sldNum" sz="quarter" idx="12"/>
          </p:nvPr>
        </p:nvSpPr>
        <p:spPr>
          <a:ln/>
        </p:spPr>
        <p:txBody>
          <a:bodyPr/>
          <a:lstStyle>
            <a:lvl1pPr>
              <a:defRPr/>
            </a:lvl1pPr>
          </a:lstStyle>
          <a:p>
            <a:fld id="{214802F4-0BAD-AB4D-A9FD-6C2EF0304E73}" type="slidenum">
              <a:rPr lang="es-ES" smtClean="0"/>
              <a:t>‹Nº›</a:t>
            </a:fld>
            <a:endParaRPr lang="es-ES"/>
          </a:p>
        </p:txBody>
      </p:sp>
    </p:spTree>
    <p:extLst>
      <p:ext uri="{BB962C8B-B14F-4D97-AF65-F5344CB8AC3E}">
        <p14:creationId xmlns:p14="http://schemas.microsoft.com/office/powerpoint/2010/main" val="244385418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5" name="sky"/>
          <p:cNvSpPr>
            <a:spLocks noChangeArrowheads="1"/>
          </p:cNvSpPr>
          <p:nvPr/>
        </p:nvSpPr>
        <p:spPr bwMode="auto">
          <a:xfrm>
            <a:off x="2382" y="0"/>
            <a:ext cx="9141619" cy="6858000"/>
          </a:xfrm>
          <a:prstGeom prst="rect">
            <a:avLst/>
          </a:prstGeom>
          <a:gradFill rotWithShape="0">
            <a:gsLst>
              <a:gs pos="0">
                <a:srgbClr val="D4EBF1">
                  <a:alpha val="0"/>
                </a:srgbClr>
              </a:gs>
              <a:gs pos="100000">
                <a:srgbClr val="7DC2D6">
                  <a:alpha val="79999"/>
                </a:srgbClr>
              </a:gs>
            </a:gsLst>
            <a:lin ang="5400000"/>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lIns="822960" anchor="ctr" anchorCtr="1"/>
          <a:lstStyle/>
          <a:p>
            <a:pPr algn="ctr" eaLnBrk="1" hangingPunct="1"/>
            <a:endParaRPr lang="es-ES">
              <a:solidFill>
                <a:srgbClr val="FFFFFF"/>
              </a:solidFill>
              <a:latin typeface="Georgia" charset="0"/>
            </a:endParaRPr>
          </a:p>
        </p:txBody>
      </p:sp>
      <p:sp>
        <p:nvSpPr>
          <p:cNvPr id="3" name="Title 1"/>
          <p:cNvSpPr txBox="1">
            <a:spLocks noGrp="1"/>
          </p:cNvSpPr>
          <p:nvPr>
            <p:ph type="title"/>
          </p:nvPr>
        </p:nvSpPr>
        <p:spPr>
          <a:xfrm>
            <a:off x="970358" y="1309046"/>
            <a:ext cx="7200941" cy="2667003"/>
          </a:xfrm>
        </p:spPr>
        <p:txBody>
          <a:bodyPr anchorCtr="1"/>
          <a:lstStyle>
            <a:lvl1pPr algn="ctr">
              <a:defRPr sz="6000"/>
            </a:lvl1pPr>
          </a:lstStyle>
          <a:p>
            <a:pPr lvl="0"/>
            <a:r>
              <a:rPr lang="es-ES_tradnl"/>
              <a:t>Clic para editar título</a:t>
            </a:r>
            <a:endParaRPr lang="es-ES"/>
          </a:p>
        </p:txBody>
      </p:sp>
      <p:sp>
        <p:nvSpPr>
          <p:cNvPr id="4" name="Text Placeholder 2"/>
          <p:cNvSpPr txBox="1">
            <a:spLocks noGrp="1"/>
          </p:cNvSpPr>
          <p:nvPr>
            <p:ph type="body" idx="1"/>
          </p:nvPr>
        </p:nvSpPr>
        <p:spPr>
          <a:xfrm>
            <a:off x="970358" y="4038603"/>
            <a:ext cx="7200900" cy="1143000"/>
          </a:xfrm>
        </p:spPr>
        <p:txBody>
          <a:bodyPr anchorCtr="1"/>
          <a:lstStyle>
            <a:lvl1pPr marL="0" indent="0" algn="ctr">
              <a:spcBef>
                <a:spcPts val="0"/>
              </a:spcBef>
              <a:buNone/>
              <a:defRPr cap="all"/>
            </a:lvl1pPr>
          </a:lstStyle>
          <a:p>
            <a:pPr lvl="0"/>
            <a:r>
              <a:rPr lang="es-ES_tradnl"/>
              <a:t>Haga clic para modificar el estilo de texto del patrón</a:t>
            </a:r>
          </a:p>
        </p:txBody>
      </p:sp>
      <p:sp>
        <p:nvSpPr>
          <p:cNvPr id="6" name="Date Placeholder 3"/>
          <p:cNvSpPr txBox="1">
            <a:spLocks noGrp="1"/>
          </p:cNvSpPr>
          <p:nvPr>
            <p:ph type="dt" sz="half" idx="10"/>
          </p:nvPr>
        </p:nvSpPr>
        <p:spPr/>
        <p:txBody>
          <a:bodyPr/>
          <a:lstStyle>
            <a:lvl1pPr>
              <a:defRPr>
                <a:solidFill>
                  <a:srgbClr val="000000"/>
                </a:solidFill>
                <a:latin typeface="Georgia"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D366350E-2059-7C42-9B49-7359BB91956F}" type="datetimeFigureOut">
              <a:rPr lang="es-ES" smtClean="0"/>
              <a:t>20/11/2016</a:t>
            </a:fld>
            <a:endParaRPr lang="es-ES"/>
          </a:p>
        </p:txBody>
      </p:sp>
      <p:sp>
        <p:nvSpPr>
          <p:cNvPr id="7" name="Footer Placeholder 4"/>
          <p:cNvSpPr txBox="1">
            <a:spLocks noGrp="1"/>
          </p:cNvSpPr>
          <p:nvPr>
            <p:ph type="ftr" sz="quarter" idx="11"/>
          </p:nvPr>
        </p:nvSpPr>
        <p:spPr/>
        <p:txBody>
          <a:bodyPr/>
          <a:lstStyle>
            <a:lvl1pPr>
              <a:defRPr/>
            </a:lvl1pPr>
          </a:lstStyle>
          <a:p>
            <a:endParaRPr lang="es-ES"/>
          </a:p>
        </p:txBody>
      </p:sp>
      <p:sp>
        <p:nvSpPr>
          <p:cNvPr id="8" name="Slide Number Placeholder 5"/>
          <p:cNvSpPr txBox="1">
            <a:spLocks noGrp="1"/>
          </p:cNvSpPr>
          <p:nvPr>
            <p:ph type="sldNum" sz="quarter" idx="12"/>
          </p:nvPr>
        </p:nvSpPr>
        <p:spPr/>
        <p:txBody>
          <a:bodyPr/>
          <a:lstStyle>
            <a:lvl1pPr>
              <a:defRPr>
                <a:solidFill>
                  <a:srgbClr val="000000"/>
                </a:solidFill>
                <a:latin typeface="Georgia"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214802F4-0BAD-AB4D-A9FD-6C2EF0304E73}" type="slidenum">
              <a:rPr lang="es-ES" smtClean="0"/>
              <a:t>‹Nº›</a:t>
            </a:fld>
            <a:endParaRPr lang="es-ES"/>
          </a:p>
        </p:txBody>
      </p:sp>
    </p:spTree>
    <p:extLst>
      <p:ext uri="{BB962C8B-B14F-4D97-AF65-F5344CB8AC3E}">
        <p14:creationId xmlns:p14="http://schemas.microsoft.com/office/powerpoint/2010/main" val="216944302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s-ES_tradnl"/>
              <a:t>Clic para editar título</a:t>
            </a:r>
            <a:endParaRPr lang="es-ES"/>
          </a:p>
        </p:txBody>
      </p:sp>
      <p:sp>
        <p:nvSpPr>
          <p:cNvPr id="3" name="Content Placeholder 2"/>
          <p:cNvSpPr txBox="1">
            <a:spLocks noGrp="1"/>
          </p:cNvSpPr>
          <p:nvPr>
            <p:ph idx="1"/>
          </p:nvPr>
        </p:nvSpPr>
        <p:spPr>
          <a:xfrm>
            <a:off x="1005842" y="1572768"/>
            <a:ext cx="3429000" cy="4142232"/>
          </a:xfrm>
        </p:spPr>
        <p:txBody>
          <a:bodyPr/>
          <a:lstStyle>
            <a:lvl1pPr>
              <a:defRPr/>
            </a:lvl1pPr>
            <a:lvl2pPr>
              <a:defRPr/>
            </a:lvl2pPr>
            <a:lvl3pPr>
              <a:defRPr/>
            </a:lvl3pPr>
            <a:lvl4pPr>
              <a:defRPr/>
            </a:lvl4pPr>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Content Placeholder 3"/>
          <p:cNvSpPr txBox="1">
            <a:spLocks noGrp="1"/>
          </p:cNvSpPr>
          <p:nvPr>
            <p:ph idx="2"/>
          </p:nvPr>
        </p:nvSpPr>
        <p:spPr>
          <a:xfrm>
            <a:off x="4709162" y="1572768"/>
            <a:ext cx="3429000" cy="4142232"/>
          </a:xfrm>
        </p:spPr>
        <p:txBody>
          <a:bodyPr/>
          <a:lstStyle>
            <a:lvl1pPr>
              <a:defRPr/>
            </a:lvl1pPr>
            <a:lvl2pPr>
              <a:defRPr/>
            </a:lvl2pPr>
            <a:lvl3pPr>
              <a:defRPr/>
            </a:lvl3pPr>
            <a:lvl4pPr>
              <a:defRPr/>
            </a:lvl4pPr>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Date Placeholder 3"/>
          <p:cNvSpPr txBox="1">
            <a:spLocks noGrp="1"/>
          </p:cNvSpPr>
          <p:nvPr>
            <p:ph type="dt" sz="half" idx="10"/>
          </p:nvPr>
        </p:nvSpPr>
        <p:spPr>
          <a:ln/>
        </p:spPr>
        <p:txBody>
          <a:bodyPr/>
          <a:lstStyle>
            <a:lvl1pPr>
              <a:defRPr/>
            </a:lvl1pPr>
          </a:lstStyle>
          <a:p>
            <a:fld id="{D366350E-2059-7C42-9B49-7359BB91956F}" type="datetimeFigureOut">
              <a:rPr lang="es-ES" smtClean="0"/>
              <a:t>20/11/2016</a:t>
            </a:fld>
            <a:endParaRPr lang="es-ES"/>
          </a:p>
        </p:txBody>
      </p:sp>
      <p:sp>
        <p:nvSpPr>
          <p:cNvPr id="6" name="Footer Placeholder 4"/>
          <p:cNvSpPr txBox="1">
            <a:spLocks noGrp="1"/>
          </p:cNvSpPr>
          <p:nvPr>
            <p:ph type="ftr" sz="quarter" idx="11"/>
          </p:nvPr>
        </p:nvSpPr>
        <p:spPr>
          <a:ln/>
        </p:spPr>
        <p:txBody>
          <a:bodyPr/>
          <a:lstStyle>
            <a:lvl1pPr>
              <a:defRPr/>
            </a:lvl1pPr>
          </a:lstStyle>
          <a:p>
            <a:endParaRPr lang="es-ES"/>
          </a:p>
        </p:txBody>
      </p:sp>
      <p:sp>
        <p:nvSpPr>
          <p:cNvPr id="7" name="Slide Number Placeholder 5"/>
          <p:cNvSpPr txBox="1">
            <a:spLocks noGrp="1"/>
          </p:cNvSpPr>
          <p:nvPr>
            <p:ph type="sldNum" sz="quarter" idx="12"/>
          </p:nvPr>
        </p:nvSpPr>
        <p:spPr>
          <a:ln/>
        </p:spPr>
        <p:txBody>
          <a:bodyPr/>
          <a:lstStyle>
            <a:lvl1pPr>
              <a:defRPr/>
            </a:lvl1pPr>
          </a:lstStyle>
          <a:p>
            <a:fld id="{214802F4-0BAD-AB4D-A9FD-6C2EF0304E73}" type="slidenum">
              <a:rPr lang="es-ES" smtClean="0"/>
              <a:t>‹Nº›</a:t>
            </a:fld>
            <a:endParaRPr lang="es-ES"/>
          </a:p>
        </p:txBody>
      </p:sp>
    </p:spTree>
    <p:extLst>
      <p:ext uri="{BB962C8B-B14F-4D97-AF65-F5344CB8AC3E}">
        <p14:creationId xmlns:p14="http://schemas.microsoft.com/office/powerpoint/2010/main" val="154503335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2" name="Text Placeholder 2"/>
          <p:cNvSpPr txBox="1">
            <a:spLocks noGrp="1"/>
          </p:cNvSpPr>
          <p:nvPr>
            <p:ph type="body" idx="4294967295"/>
          </p:nvPr>
        </p:nvSpPr>
        <p:spPr>
          <a:xfrm>
            <a:off x="1005842" y="1572769"/>
            <a:ext cx="3429000" cy="766587"/>
          </a:xfrm>
        </p:spPr>
        <p:txBody>
          <a:bodyPr anchor="ctr"/>
          <a:lstStyle>
            <a:lvl1pPr marL="0" indent="0">
              <a:spcBef>
                <a:spcPts val="0"/>
              </a:spcBef>
              <a:buNone/>
              <a:defRPr/>
            </a:lvl1pPr>
          </a:lstStyle>
          <a:p>
            <a:pPr lvl="0"/>
            <a:r>
              <a:rPr lang="es-ES_tradnl"/>
              <a:t>Haga clic para modificar el estilo de texto del patrón</a:t>
            </a:r>
          </a:p>
        </p:txBody>
      </p:sp>
      <p:sp>
        <p:nvSpPr>
          <p:cNvPr id="3" name="Content Placeholder 3"/>
          <p:cNvSpPr txBox="1">
            <a:spLocks noGrp="1"/>
          </p:cNvSpPr>
          <p:nvPr>
            <p:ph idx="4294967295"/>
          </p:nvPr>
        </p:nvSpPr>
        <p:spPr>
          <a:xfrm>
            <a:off x="1005842" y="2365863"/>
            <a:ext cx="3429000" cy="3349136"/>
          </a:xfrm>
        </p:spPr>
        <p:txBody>
          <a:bodyPr/>
          <a:lstStyle>
            <a:lvl1pPr>
              <a:defRPr sz="1800"/>
            </a:lvl1pPr>
            <a:lvl2pPr>
              <a:defRPr sz="1600"/>
            </a:lvl2pPr>
            <a:lvl3pPr>
              <a:defRPr sz="1400"/>
            </a:lvl3pPr>
            <a:lvl4pPr>
              <a:defRPr sz="1200"/>
            </a:lvl4pPr>
            <a:lvl5pPr>
              <a:defRPr sz="1200"/>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Text Placeholder 4"/>
          <p:cNvSpPr txBox="1">
            <a:spLocks noGrp="1"/>
          </p:cNvSpPr>
          <p:nvPr>
            <p:ph type="body" idx="4294967295"/>
          </p:nvPr>
        </p:nvSpPr>
        <p:spPr>
          <a:xfrm>
            <a:off x="4709162" y="1572769"/>
            <a:ext cx="3429000" cy="766587"/>
          </a:xfrm>
        </p:spPr>
        <p:txBody>
          <a:bodyPr anchor="ctr"/>
          <a:lstStyle>
            <a:lvl1pPr marL="0" indent="0">
              <a:spcBef>
                <a:spcPts val="0"/>
              </a:spcBef>
              <a:buNone/>
              <a:defRPr/>
            </a:lvl1pPr>
          </a:lstStyle>
          <a:p>
            <a:pPr lvl="0"/>
            <a:r>
              <a:rPr lang="es-ES_tradnl"/>
              <a:t>Haga clic para modificar el estilo de texto del patrón</a:t>
            </a:r>
          </a:p>
        </p:txBody>
      </p:sp>
      <p:sp>
        <p:nvSpPr>
          <p:cNvPr id="5" name="Content Placeholder 5"/>
          <p:cNvSpPr txBox="1">
            <a:spLocks noGrp="1"/>
          </p:cNvSpPr>
          <p:nvPr>
            <p:ph idx="4294967295"/>
          </p:nvPr>
        </p:nvSpPr>
        <p:spPr>
          <a:xfrm>
            <a:off x="4709162" y="2365863"/>
            <a:ext cx="3429000" cy="3349136"/>
          </a:xfrm>
        </p:spPr>
        <p:txBody>
          <a:bodyPr/>
          <a:lstStyle>
            <a:lvl1pPr>
              <a:defRPr sz="1800"/>
            </a:lvl1pPr>
            <a:lvl2pPr>
              <a:defRPr sz="1600"/>
            </a:lvl2pPr>
            <a:lvl3pPr>
              <a:defRPr sz="1400"/>
            </a:lvl3pPr>
            <a:lvl4pPr>
              <a:defRPr sz="1200"/>
            </a:lvl4pPr>
            <a:lvl5pPr>
              <a:defRPr sz="1200"/>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9" name="Title 9"/>
          <p:cNvSpPr txBox="1">
            <a:spLocks noGrp="1"/>
          </p:cNvSpPr>
          <p:nvPr>
            <p:ph type="title"/>
          </p:nvPr>
        </p:nvSpPr>
        <p:spPr/>
        <p:txBody>
          <a:bodyPr/>
          <a:lstStyle>
            <a:lvl1pPr>
              <a:defRPr/>
            </a:lvl1pPr>
          </a:lstStyle>
          <a:p>
            <a:pPr lvl="0"/>
            <a:r>
              <a:rPr lang="es-ES_tradnl"/>
              <a:t>Clic para editar título</a:t>
            </a:r>
            <a:endParaRPr lang="es-ES"/>
          </a:p>
        </p:txBody>
      </p:sp>
      <p:sp>
        <p:nvSpPr>
          <p:cNvPr id="7" name="Date Placeholder 3"/>
          <p:cNvSpPr txBox="1">
            <a:spLocks noGrp="1"/>
          </p:cNvSpPr>
          <p:nvPr>
            <p:ph type="dt" sz="half" idx="10"/>
          </p:nvPr>
        </p:nvSpPr>
        <p:spPr>
          <a:ln/>
        </p:spPr>
        <p:txBody>
          <a:bodyPr/>
          <a:lstStyle>
            <a:lvl1pPr>
              <a:defRPr/>
            </a:lvl1pPr>
          </a:lstStyle>
          <a:p>
            <a:fld id="{D366350E-2059-7C42-9B49-7359BB91956F}" type="datetimeFigureOut">
              <a:rPr lang="es-ES" smtClean="0"/>
              <a:t>20/11/2016</a:t>
            </a:fld>
            <a:endParaRPr lang="es-ES"/>
          </a:p>
        </p:txBody>
      </p:sp>
      <p:sp>
        <p:nvSpPr>
          <p:cNvPr id="8" name="Footer Placeholder 4"/>
          <p:cNvSpPr txBox="1">
            <a:spLocks noGrp="1"/>
          </p:cNvSpPr>
          <p:nvPr>
            <p:ph type="ftr" sz="quarter" idx="11"/>
          </p:nvPr>
        </p:nvSpPr>
        <p:spPr>
          <a:ln/>
        </p:spPr>
        <p:txBody>
          <a:bodyPr/>
          <a:lstStyle>
            <a:lvl1pPr>
              <a:defRPr/>
            </a:lvl1pPr>
          </a:lstStyle>
          <a:p>
            <a:endParaRPr lang="es-ES"/>
          </a:p>
        </p:txBody>
      </p:sp>
      <p:sp>
        <p:nvSpPr>
          <p:cNvPr id="10" name="Slide Number Placeholder 5"/>
          <p:cNvSpPr txBox="1">
            <a:spLocks noGrp="1"/>
          </p:cNvSpPr>
          <p:nvPr>
            <p:ph type="sldNum" sz="quarter" idx="12"/>
          </p:nvPr>
        </p:nvSpPr>
        <p:spPr>
          <a:ln/>
        </p:spPr>
        <p:txBody>
          <a:bodyPr/>
          <a:lstStyle>
            <a:lvl1pPr>
              <a:defRPr/>
            </a:lvl1pPr>
          </a:lstStyle>
          <a:p>
            <a:fld id="{214802F4-0BAD-AB4D-A9FD-6C2EF0304E73}" type="slidenum">
              <a:rPr lang="es-ES" smtClean="0"/>
              <a:t>‹Nº›</a:t>
            </a:fld>
            <a:endParaRPr lang="es-ES"/>
          </a:p>
        </p:txBody>
      </p:sp>
    </p:spTree>
    <p:extLst>
      <p:ext uri="{BB962C8B-B14F-4D97-AF65-F5344CB8AC3E}">
        <p14:creationId xmlns:p14="http://schemas.microsoft.com/office/powerpoint/2010/main" val="145089809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5" name="Title 5"/>
          <p:cNvSpPr txBox="1">
            <a:spLocks noGrp="1"/>
          </p:cNvSpPr>
          <p:nvPr>
            <p:ph type="title"/>
          </p:nvPr>
        </p:nvSpPr>
        <p:spPr/>
        <p:txBody>
          <a:bodyPr/>
          <a:lstStyle>
            <a:lvl1pPr>
              <a:defRPr/>
            </a:lvl1pPr>
          </a:lstStyle>
          <a:p>
            <a:pPr lvl="0"/>
            <a:r>
              <a:rPr lang="es-ES_tradnl"/>
              <a:t>Clic para editar título</a:t>
            </a:r>
            <a:endParaRPr lang="es-ES"/>
          </a:p>
        </p:txBody>
      </p:sp>
      <p:sp>
        <p:nvSpPr>
          <p:cNvPr id="3" name="Date Placeholder 3"/>
          <p:cNvSpPr txBox="1">
            <a:spLocks noGrp="1"/>
          </p:cNvSpPr>
          <p:nvPr>
            <p:ph type="dt" sz="half" idx="10"/>
          </p:nvPr>
        </p:nvSpPr>
        <p:spPr>
          <a:ln/>
        </p:spPr>
        <p:txBody>
          <a:bodyPr/>
          <a:lstStyle>
            <a:lvl1pPr>
              <a:defRPr/>
            </a:lvl1pPr>
          </a:lstStyle>
          <a:p>
            <a:fld id="{D366350E-2059-7C42-9B49-7359BB91956F}" type="datetimeFigureOut">
              <a:rPr lang="es-ES" smtClean="0"/>
              <a:t>20/11/2016</a:t>
            </a:fld>
            <a:endParaRPr lang="es-ES"/>
          </a:p>
        </p:txBody>
      </p:sp>
      <p:sp>
        <p:nvSpPr>
          <p:cNvPr id="4" name="Footer Placeholder 4"/>
          <p:cNvSpPr txBox="1">
            <a:spLocks noGrp="1"/>
          </p:cNvSpPr>
          <p:nvPr>
            <p:ph type="ftr" sz="quarter" idx="11"/>
          </p:nvPr>
        </p:nvSpPr>
        <p:spPr>
          <a:ln/>
        </p:spPr>
        <p:txBody>
          <a:bodyPr/>
          <a:lstStyle>
            <a:lvl1pPr>
              <a:defRPr/>
            </a:lvl1pPr>
          </a:lstStyle>
          <a:p>
            <a:endParaRPr lang="es-ES"/>
          </a:p>
        </p:txBody>
      </p:sp>
      <p:sp>
        <p:nvSpPr>
          <p:cNvPr id="6" name="Slide Number Placeholder 5"/>
          <p:cNvSpPr txBox="1">
            <a:spLocks noGrp="1"/>
          </p:cNvSpPr>
          <p:nvPr>
            <p:ph type="sldNum" sz="quarter" idx="12"/>
          </p:nvPr>
        </p:nvSpPr>
        <p:spPr>
          <a:ln/>
        </p:spPr>
        <p:txBody>
          <a:bodyPr/>
          <a:lstStyle>
            <a:lvl1pPr>
              <a:defRPr/>
            </a:lvl1pPr>
          </a:lstStyle>
          <a:p>
            <a:fld id="{214802F4-0BAD-AB4D-A9FD-6C2EF0304E73}" type="slidenum">
              <a:rPr lang="es-ES" smtClean="0"/>
              <a:t>‹Nº›</a:t>
            </a:fld>
            <a:endParaRPr lang="es-ES"/>
          </a:p>
        </p:txBody>
      </p:sp>
    </p:spTree>
    <p:extLst>
      <p:ext uri="{BB962C8B-B14F-4D97-AF65-F5344CB8AC3E}">
        <p14:creationId xmlns:p14="http://schemas.microsoft.com/office/powerpoint/2010/main" val="49104161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sky"/>
          <p:cNvSpPr>
            <a:spLocks noChangeArrowheads="1"/>
          </p:cNvSpPr>
          <p:nvPr/>
        </p:nvSpPr>
        <p:spPr bwMode="auto">
          <a:xfrm>
            <a:off x="2382" y="0"/>
            <a:ext cx="9141619" cy="6858000"/>
          </a:xfrm>
          <a:prstGeom prst="rect">
            <a:avLst/>
          </a:prstGeom>
          <a:gradFill rotWithShape="0">
            <a:gsLst>
              <a:gs pos="0">
                <a:srgbClr val="D4EBF1">
                  <a:alpha val="0"/>
                </a:srgbClr>
              </a:gs>
              <a:gs pos="100000">
                <a:srgbClr val="7DC2D6">
                  <a:alpha val="79999"/>
                </a:srgbClr>
              </a:gs>
            </a:gsLst>
            <a:lin ang="5400000"/>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lIns="822960" anchor="ctr" anchorCtr="1"/>
          <a:lstStyle/>
          <a:p>
            <a:pPr algn="ctr" eaLnBrk="1" hangingPunct="1"/>
            <a:endParaRPr lang="es-ES">
              <a:solidFill>
                <a:srgbClr val="FFFFFF"/>
              </a:solidFill>
              <a:latin typeface="Georgia" charset="0"/>
            </a:endParaRPr>
          </a:p>
        </p:txBody>
      </p:sp>
      <p:sp>
        <p:nvSpPr>
          <p:cNvPr id="3" name="Date Placeholder 1"/>
          <p:cNvSpPr txBox="1">
            <a:spLocks noGrp="1"/>
          </p:cNvSpPr>
          <p:nvPr>
            <p:ph type="dt" sz="half" idx="10"/>
          </p:nvPr>
        </p:nvSpPr>
        <p:spPr/>
        <p:txBody>
          <a:bodyPr/>
          <a:lstStyle>
            <a:lvl1pPr>
              <a:defRPr>
                <a:solidFill>
                  <a:srgbClr val="000000"/>
                </a:solidFill>
                <a:latin typeface="Georgia"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D366350E-2059-7C42-9B49-7359BB91956F}" type="datetimeFigureOut">
              <a:rPr lang="es-ES" smtClean="0"/>
              <a:t>20/11/2016</a:t>
            </a:fld>
            <a:endParaRPr lang="es-ES"/>
          </a:p>
        </p:txBody>
      </p:sp>
      <p:sp>
        <p:nvSpPr>
          <p:cNvPr id="4" name="Footer Placeholder 2"/>
          <p:cNvSpPr txBox="1">
            <a:spLocks noGrp="1"/>
          </p:cNvSpPr>
          <p:nvPr>
            <p:ph type="ftr" sz="quarter" idx="11"/>
          </p:nvPr>
        </p:nvSpPr>
        <p:spPr/>
        <p:txBody>
          <a:bodyPr/>
          <a:lstStyle>
            <a:lvl1pPr>
              <a:defRPr/>
            </a:lvl1pPr>
          </a:lstStyle>
          <a:p>
            <a:endParaRPr lang="es-ES"/>
          </a:p>
        </p:txBody>
      </p:sp>
      <p:sp>
        <p:nvSpPr>
          <p:cNvPr id="5" name="Slide Number Placeholder 3"/>
          <p:cNvSpPr txBox="1">
            <a:spLocks noGrp="1"/>
          </p:cNvSpPr>
          <p:nvPr>
            <p:ph type="sldNum" sz="quarter" idx="12"/>
          </p:nvPr>
        </p:nvSpPr>
        <p:spPr/>
        <p:txBody>
          <a:bodyPr/>
          <a:lstStyle>
            <a:lvl1pPr>
              <a:defRPr>
                <a:solidFill>
                  <a:srgbClr val="000000"/>
                </a:solidFill>
                <a:latin typeface="Georgia"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214802F4-0BAD-AB4D-A9FD-6C2EF0304E73}" type="slidenum">
              <a:rPr lang="es-ES" smtClean="0"/>
              <a:t>‹Nº›</a:t>
            </a:fld>
            <a:endParaRPr lang="es-ES"/>
          </a:p>
        </p:txBody>
      </p:sp>
    </p:spTree>
    <p:extLst>
      <p:ext uri="{BB962C8B-B14F-4D97-AF65-F5344CB8AC3E}">
        <p14:creationId xmlns:p14="http://schemas.microsoft.com/office/powerpoint/2010/main" val="137260053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txBox="1">
            <a:spLocks noGrp="1"/>
          </p:cNvSpPr>
          <p:nvPr>
            <p:ph type="title"/>
          </p:nvPr>
        </p:nvSpPr>
        <p:spPr>
          <a:xfrm>
            <a:off x="6095610" y="761996"/>
            <a:ext cx="2532851" cy="2743200"/>
          </a:xfrm>
        </p:spPr>
        <p:txBody>
          <a:bodyPr/>
          <a:lstStyle>
            <a:lvl1pPr>
              <a:defRPr sz="3200"/>
            </a:lvl1pPr>
          </a:lstStyle>
          <a:p>
            <a:pPr lvl="0"/>
            <a:r>
              <a:rPr lang="es-ES_tradnl"/>
              <a:t>Clic para editar título</a:t>
            </a:r>
            <a:endParaRPr lang="es-ES"/>
          </a:p>
        </p:txBody>
      </p:sp>
      <p:sp>
        <p:nvSpPr>
          <p:cNvPr id="3" name="Content Placeholder 2"/>
          <p:cNvSpPr txBox="1">
            <a:spLocks noGrp="1"/>
          </p:cNvSpPr>
          <p:nvPr>
            <p:ph idx="1"/>
          </p:nvPr>
        </p:nvSpPr>
        <p:spPr>
          <a:xfrm>
            <a:off x="570311" y="685800"/>
            <a:ext cx="5143500" cy="4572000"/>
          </a:xfrm>
        </p:spPr>
        <p:txBody>
          <a:bodyPr/>
          <a:lstStyle>
            <a:lvl1pPr>
              <a:defRPr/>
            </a:lvl1pPr>
            <a:lvl2pPr>
              <a:defRPr/>
            </a:lvl2pPr>
            <a:lvl3pPr>
              <a:defRPr/>
            </a:lvl3pPr>
            <a:lvl4pPr>
              <a:defRPr/>
            </a:lvl4pPr>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Text Placeholder 3"/>
          <p:cNvSpPr txBox="1">
            <a:spLocks noGrp="1"/>
          </p:cNvSpPr>
          <p:nvPr>
            <p:ph type="body" idx="2"/>
          </p:nvPr>
        </p:nvSpPr>
        <p:spPr>
          <a:xfrm>
            <a:off x="6095610" y="3554109"/>
            <a:ext cx="2532851" cy="1703691"/>
          </a:xfrm>
        </p:spPr>
        <p:txBody>
          <a:bodyPr/>
          <a:lstStyle>
            <a:lvl1pPr marL="0" indent="0">
              <a:spcBef>
                <a:spcPts val="800"/>
              </a:spcBef>
              <a:buNone/>
              <a:defRPr sz="1400"/>
            </a:lvl1pPr>
          </a:lstStyle>
          <a:p>
            <a:pPr lvl="0"/>
            <a:r>
              <a:rPr lang="es-ES_tradnl"/>
              <a:t>Haga clic para modificar el estilo de texto del patrón</a:t>
            </a:r>
          </a:p>
        </p:txBody>
      </p:sp>
      <p:sp>
        <p:nvSpPr>
          <p:cNvPr id="5" name="Date Placeholder 3"/>
          <p:cNvSpPr txBox="1">
            <a:spLocks noGrp="1"/>
          </p:cNvSpPr>
          <p:nvPr>
            <p:ph type="dt" sz="half" idx="10"/>
          </p:nvPr>
        </p:nvSpPr>
        <p:spPr>
          <a:ln/>
        </p:spPr>
        <p:txBody>
          <a:bodyPr/>
          <a:lstStyle>
            <a:lvl1pPr>
              <a:defRPr/>
            </a:lvl1pPr>
          </a:lstStyle>
          <a:p>
            <a:fld id="{D366350E-2059-7C42-9B49-7359BB91956F}" type="datetimeFigureOut">
              <a:rPr lang="es-ES" smtClean="0"/>
              <a:t>20/11/2016</a:t>
            </a:fld>
            <a:endParaRPr lang="es-ES"/>
          </a:p>
        </p:txBody>
      </p:sp>
      <p:sp>
        <p:nvSpPr>
          <p:cNvPr id="6" name="Footer Placeholder 4"/>
          <p:cNvSpPr txBox="1">
            <a:spLocks noGrp="1"/>
          </p:cNvSpPr>
          <p:nvPr>
            <p:ph type="ftr" sz="quarter" idx="11"/>
          </p:nvPr>
        </p:nvSpPr>
        <p:spPr>
          <a:ln/>
        </p:spPr>
        <p:txBody>
          <a:bodyPr/>
          <a:lstStyle>
            <a:lvl1pPr>
              <a:defRPr/>
            </a:lvl1pPr>
          </a:lstStyle>
          <a:p>
            <a:endParaRPr lang="es-ES"/>
          </a:p>
        </p:txBody>
      </p:sp>
      <p:sp>
        <p:nvSpPr>
          <p:cNvPr id="7" name="Slide Number Placeholder 5"/>
          <p:cNvSpPr txBox="1">
            <a:spLocks noGrp="1"/>
          </p:cNvSpPr>
          <p:nvPr>
            <p:ph type="sldNum" sz="quarter" idx="12"/>
          </p:nvPr>
        </p:nvSpPr>
        <p:spPr>
          <a:ln/>
        </p:spPr>
        <p:txBody>
          <a:bodyPr/>
          <a:lstStyle>
            <a:lvl1pPr>
              <a:defRPr/>
            </a:lvl1pPr>
          </a:lstStyle>
          <a:p>
            <a:fld id="{214802F4-0BAD-AB4D-A9FD-6C2EF0304E73}" type="slidenum">
              <a:rPr lang="es-ES" smtClean="0"/>
              <a:t>‹Nº›</a:t>
            </a:fld>
            <a:endParaRPr lang="es-ES"/>
          </a:p>
        </p:txBody>
      </p:sp>
    </p:spTree>
    <p:extLst>
      <p:ext uri="{BB962C8B-B14F-4D97-AF65-F5344CB8AC3E}">
        <p14:creationId xmlns:p14="http://schemas.microsoft.com/office/powerpoint/2010/main" val="167333049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txBox="1">
            <a:spLocks noGrp="1"/>
          </p:cNvSpPr>
          <p:nvPr>
            <p:ph type="title"/>
          </p:nvPr>
        </p:nvSpPr>
        <p:spPr>
          <a:xfrm>
            <a:off x="6095610" y="761996"/>
            <a:ext cx="2532851" cy="2743200"/>
          </a:xfrm>
        </p:spPr>
        <p:txBody>
          <a:bodyPr/>
          <a:lstStyle>
            <a:lvl1pPr>
              <a:defRPr sz="3400"/>
            </a:lvl1pPr>
          </a:lstStyle>
          <a:p>
            <a:pPr lvl="0"/>
            <a:r>
              <a:rPr lang="es-ES_tradnl"/>
              <a:t>Clic para editar título</a:t>
            </a:r>
            <a:endParaRPr lang="es-ES"/>
          </a:p>
        </p:txBody>
      </p:sp>
      <p:sp>
        <p:nvSpPr>
          <p:cNvPr id="3" name="Picture Placeholder 2"/>
          <p:cNvSpPr txBox="1">
            <a:spLocks noGrp="1"/>
          </p:cNvSpPr>
          <p:nvPr>
            <p:ph type="pic" idx="1"/>
          </p:nvPr>
        </p:nvSpPr>
        <p:spPr>
          <a:xfrm>
            <a:off x="570311" y="685800"/>
            <a:ext cx="5143500" cy="4572000"/>
          </a:xfrm>
          <a:solidFill>
            <a:srgbClr val="F2F2F2"/>
          </a:solidFill>
        </p:spPr>
        <p:txBody>
          <a:bodyPr anchorCtr="1">
            <a:normAutofit/>
          </a:bodyPr>
          <a:lstStyle>
            <a:lvl1pPr marL="0" indent="0" algn="ctr">
              <a:buNone/>
              <a:defRPr sz="2400"/>
            </a:lvl1pPr>
          </a:lstStyle>
          <a:p>
            <a:pPr lvl="0"/>
            <a:r>
              <a:rPr lang="es-ES_tradnl" noProof="0"/>
              <a:t>Arrastre la imagen al marcador de posición o haga clic en el icono para agregar</a:t>
            </a:r>
            <a:endParaRPr lang="es-ES" noProof="0"/>
          </a:p>
        </p:txBody>
      </p:sp>
      <p:sp>
        <p:nvSpPr>
          <p:cNvPr id="4" name="Text Placeholder 3"/>
          <p:cNvSpPr txBox="1">
            <a:spLocks noGrp="1"/>
          </p:cNvSpPr>
          <p:nvPr>
            <p:ph type="body" idx="2"/>
          </p:nvPr>
        </p:nvSpPr>
        <p:spPr>
          <a:xfrm>
            <a:off x="6095610" y="3554109"/>
            <a:ext cx="2532851" cy="1703691"/>
          </a:xfrm>
        </p:spPr>
        <p:txBody>
          <a:bodyPr/>
          <a:lstStyle>
            <a:lvl1pPr marL="0" indent="0">
              <a:lnSpc>
                <a:spcPct val="100000"/>
              </a:lnSpc>
              <a:spcBef>
                <a:spcPts val="800"/>
              </a:spcBef>
              <a:buNone/>
              <a:defRPr sz="1400"/>
            </a:lvl1pPr>
          </a:lstStyle>
          <a:p>
            <a:pPr lvl="0"/>
            <a:r>
              <a:rPr lang="es-ES_tradnl"/>
              <a:t>Haga clic para modificar el estilo de texto del patrón</a:t>
            </a:r>
          </a:p>
        </p:txBody>
      </p:sp>
      <p:sp>
        <p:nvSpPr>
          <p:cNvPr id="5" name="Date Placeholder 3"/>
          <p:cNvSpPr txBox="1">
            <a:spLocks noGrp="1"/>
          </p:cNvSpPr>
          <p:nvPr>
            <p:ph type="dt" sz="half" idx="10"/>
          </p:nvPr>
        </p:nvSpPr>
        <p:spPr>
          <a:ln/>
        </p:spPr>
        <p:txBody>
          <a:bodyPr/>
          <a:lstStyle>
            <a:lvl1pPr>
              <a:defRPr/>
            </a:lvl1pPr>
          </a:lstStyle>
          <a:p>
            <a:fld id="{D366350E-2059-7C42-9B49-7359BB91956F}" type="datetimeFigureOut">
              <a:rPr lang="es-ES" smtClean="0"/>
              <a:t>20/11/2016</a:t>
            </a:fld>
            <a:endParaRPr lang="es-ES"/>
          </a:p>
        </p:txBody>
      </p:sp>
      <p:sp>
        <p:nvSpPr>
          <p:cNvPr id="6" name="Footer Placeholder 4"/>
          <p:cNvSpPr txBox="1">
            <a:spLocks noGrp="1"/>
          </p:cNvSpPr>
          <p:nvPr>
            <p:ph type="ftr" sz="quarter" idx="11"/>
          </p:nvPr>
        </p:nvSpPr>
        <p:spPr>
          <a:ln/>
        </p:spPr>
        <p:txBody>
          <a:bodyPr/>
          <a:lstStyle>
            <a:lvl1pPr>
              <a:defRPr/>
            </a:lvl1pPr>
          </a:lstStyle>
          <a:p>
            <a:endParaRPr lang="es-ES"/>
          </a:p>
        </p:txBody>
      </p:sp>
      <p:sp>
        <p:nvSpPr>
          <p:cNvPr id="7" name="Slide Number Placeholder 5"/>
          <p:cNvSpPr txBox="1">
            <a:spLocks noGrp="1"/>
          </p:cNvSpPr>
          <p:nvPr>
            <p:ph type="sldNum" sz="quarter" idx="12"/>
          </p:nvPr>
        </p:nvSpPr>
        <p:spPr>
          <a:ln/>
        </p:spPr>
        <p:txBody>
          <a:bodyPr/>
          <a:lstStyle>
            <a:lvl1pPr>
              <a:defRPr/>
            </a:lvl1pPr>
          </a:lstStyle>
          <a:p>
            <a:fld id="{214802F4-0BAD-AB4D-A9FD-6C2EF0304E73}" type="slidenum">
              <a:rPr lang="es-ES" smtClean="0"/>
              <a:t>‹Nº›</a:t>
            </a:fld>
            <a:endParaRPr lang="es-ES"/>
          </a:p>
        </p:txBody>
      </p:sp>
    </p:spTree>
    <p:extLst>
      <p:ext uri="{BB962C8B-B14F-4D97-AF65-F5344CB8AC3E}">
        <p14:creationId xmlns:p14="http://schemas.microsoft.com/office/powerpoint/2010/main" val="426086293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sky"/>
          <p:cNvSpPr>
            <a:spLocks noChangeArrowheads="1"/>
          </p:cNvSpPr>
          <p:nvPr/>
        </p:nvSpPr>
        <p:spPr bwMode="auto">
          <a:xfrm>
            <a:off x="2382" y="0"/>
            <a:ext cx="9141619" cy="6858000"/>
          </a:xfrm>
          <a:prstGeom prst="rect">
            <a:avLst/>
          </a:prstGeom>
          <a:gradFill rotWithShape="0">
            <a:gsLst>
              <a:gs pos="0">
                <a:srgbClr val="7DC2D6">
                  <a:alpha val="57999"/>
                </a:srgbClr>
              </a:gs>
              <a:gs pos="100000">
                <a:srgbClr val="D4EBF1">
                  <a:alpha val="64998"/>
                </a:srgbClr>
              </a:gs>
            </a:gsLst>
            <a:lin ang="5400000"/>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lIns="822960" anchor="ctr" anchorCtr="1"/>
          <a:lstStyle/>
          <a:p>
            <a:pPr algn="ctr" eaLnBrk="1" hangingPunct="1"/>
            <a:endParaRPr lang="es-ES">
              <a:solidFill>
                <a:srgbClr val="FFFFFF"/>
              </a:solidFill>
              <a:latin typeface="Georgia" charset="0"/>
            </a:endParaRPr>
          </a:p>
        </p:txBody>
      </p:sp>
      <p:sp>
        <p:nvSpPr>
          <p:cNvPr id="1027" name="water3"/>
          <p:cNvSpPr>
            <a:spLocks noChangeArrowheads="1"/>
          </p:cNvSpPr>
          <p:nvPr/>
        </p:nvSpPr>
        <p:spPr bwMode="auto">
          <a:xfrm>
            <a:off x="2382" y="6064250"/>
            <a:ext cx="9141619" cy="793750"/>
          </a:xfrm>
          <a:prstGeom prst="rect">
            <a:avLst/>
          </a:prstGeom>
          <a:gradFill rotWithShape="0">
            <a:gsLst>
              <a:gs pos="0">
                <a:srgbClr val="7DC2D6">
                  <a:alpha val="37999"/>
                </a:srgbClr>
              </a:gs>
              <a:gs pos="100000">
                <a:srgbClr val="7DC2D6"/>
              </a:gs>
            </a:gsLst>
            <a:lin ang="5400000"/>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p>
            <a:pPr algn="ctr" eaLnBrk="1" hangingPunct="1"/>
            <a:endParaRPr lang="es-ES">
              <a:solidFill>
                <a:srgbClr val="FFFFFF"/>
              </a:solidFill>
              <a:latin typeface="Georgia" charset="0"/>
            </a:endParaRPr>
          </a:p>
        </p:txBody>
      </p:sp>
      <p:pic>
        <p:nvPicPr>
          <p:cNvPr id="1028" name="water2"/>
          <p:cNvPicPr>
            <a:picLocks noChangeAspect="1"/>
          </p:cNvPicPr>
          <p:nvPr/>
        </p:nvPicPr>
        <p:blipFill>
          <a:blip r:embed="rId13">
            <a:extLst>
              <a:ext uri="{28A0092B-C50C-407E-A947-70E740481C1C}">
                <a14:useLocalDpi xmlns:a14="http://schemas.microsoft.com/office/drawing/2010/main" val="0"/>
              </a:ext>
            </a:extLst>
          </a:blip>
          <a:srcRect l="2673" r="9901"/>
          <a:stretch>
            <a:fillRect/>
          </a:stretch>
        </p:blipFill>
        <p:spPr bwMode="auto">
          <a:xfrm>
            <a:off x="-1191" y="6256338"/>
            <a:ext cx="9141620"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9" name="water1"/>
          <p:cNvPicPr>
            <a:picLocks noChangeAspect="1"/>
          </p:cNvPicPr>
          <p:nvPr/>
        </p:nvPicPr>
        <p:blipFill>
          <a:blip r:embed="rId14">
            <a:extLst>
              <a:ext uri="{28A0092B-C50C-407E-A947-70E740481C1C}">
                <a14:useLocalDpi xmlns:a14="http://schemas.microsoft.com/office/drawing/2010/main" val="0"/>
              </a:ext>
            </a:extLst>
          </a:blip>
          <a:srcRect l="6363" r="6226"/>
          <a:stretch>
            <a:fillRect/>
          </a:stretch>
        </p:blipFill>
        <p:spPr bwMode="auto">
          <a:xfrm>
            <a:off x="-1191" y="5980114"/>
            <a:ext cx="9141620" cy="26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0" name="Title Placeholder 1"/>
          <p:cNvSpPr txBox="1">
            <a:spLocks noGrp="1"/>
          </p:cNvSpPr>
          <p:nvPr>
            <p:ph type="title"/>
          </p:nvPr>
        </p:nvSpPr>
        <p:spPr bwMode="auto">
          <a:xfrm>
            <a:off x="1006079" y="265114"/>
            <a:ext cx="7131844" cy="1087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s-ES"/>
              <a:t>Haga clic para modificar el estilo de título del patrón</a:t>
            </a:r>
          </a:p>
        </p:txBody>
      </p:sp>
      <p:sp>
        <p:nvSpPr>
          <p:cNvPr id="1031" name="Text Placeholder 2"/>
          <p:cNvSpPr txBox="1">
            <a:spLocks noGrp="1"/>
          </p:cNvSpPr>
          <p:nvPr>
            <p:ph type="body" idx="1"/>
          </p:nvPr>
        </p:nvSpPr>
        <p:spPr bwMode="auto">
          <a:xfrm>
            <a:off x="1006079" y="1573214"/>
            <a:ext cx="7131844" cy="4141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8" name="Date Placeholder 3"/>
          <p:cNvSpPr txBox="1">
            <a:spLocks noGrp="1"/>
          </p:cNvSpPr>
          <p:nvPr>
            <p:ph type="dt" sz="half" idx="2"/>
          </p:nvPr>
        </p:nvSpPr>
        <p:spPr>
          <a:xfrm>
            <a:off x="6656785" y="6602414"/>
            <a:ext cx="720328" cy="236537"/>
          </a:xfrm>
          <a:prstGeom prst="rect">
            <a:avLst/>
          </a:prstGeom>
          <a:noFill/>
          <a:ln>
            <a:noFill/>
          </a:ln>
        </p:spPr>
        <p:txBody>
          <a:bodyPr vert="horz" wrap="square" lIns="91440" tIns="45720" rIns="91440" bIns="45720" numCol="1" anchor="ctr" anchorCtr="0" compatLnSpc="1">
            <a:prstTxWarp prst="textNoShape">
              <a:avLst/>
            </a:prstTxWarp>
            <a:noAutofit/>
          </a:bodyPr>
          <a:lstStyle>
            <a:lvl1pPr eaLnBrk="1" hangingPunct="1">
              <a:defRPr sz="800">
                <a:solidFill>
                  <a:srgbClr val="000000"/>
                </a:solidFill>
                <a:latin typeface="Georgia" charset="0"/>
                <a:ea typeface="ＭＳ Ｐゴシック" charset="0"/>
                <a:cs typeface="+mn-cs"/>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D366350E-2059-7C42-9B49-7359BB91956F}" type="datetimeFigureOut">
              <a:rPr lang="es-ES" smtClean="0"/>
              <a:t>20/11/2016</a:t>
            </a:fld>
            <a:endParaRPr lang="es-ES"/>
          </a:p>
        </p:txBody>
      </p:sp>
      <p:sp>
        <p:nvSpPr>
          <p:cNvPr id="9" name="Footer Placeholder 4"/>
          <p:cNvSpPr txBox="1">
            <a:spLocks noGrp="1"/>
          </p:cNvSpPr>
          <p:nvPr>
            <p:ph type="ftr" sz="quarter" idx="3"/>
          </p:nvPr>
        </p:nvSpPr>
        <p:spPr>
          <a:xfrm>
            <a:off x="1006079" y="6602414"/>
            <a:ext cx="5369719" cy="236537"/>
          </a:xfrm>
          <a:prstGeom prst="rect">
            <a:avLst/>
          </a:prstGeom>
          <a:noFill/>
          <a:ln>
            <a:noFill/>
          </a:ln>
        </p:spPr>
        <p:txBody>
          <a:bodyPr vert="horz" wrap="square" lIns="91440" tIns="45720" rIns="91440" bIns="45720" anchor="ctr" anchorCtr="0" compatLnSpc="1">
            <a:noAutofit/>
          </a:bodyPr>
          <a:lstStyle>
            <a:lvl1pPr marL="0" marR="0" lvl="0" indent="0" algn="l" defTabSz="914400" rtl="0" eaLnBrk="1" fontAlgn="auto" hangingPunct="1">
              <a:lnSpc>
                <a:spcPct val="100000"/>
              </a:lnSpc>
              <a:spcBef>
                <a:spcPts val="0"/>
              </a:spcBef>
              <a:spcAft>
                <a:spcPts val="0"/>
              </a:spcAft>
              <a:buNone/>
              <a:tabLst/>
              <a:defRPr lang="es-ES" sz="800" b="0" i="0" u="none" strike="noStrike" kern="1200" cap="all" spc="0" baseline="0">
                <a:solidFill>
                  <a:srgbClr val="000000"/>
                </a:solidFill>
                <a:uFillTx/>
                <a:latin typeface="Georgia"/>
                <a:ea typeface="+mn-ea"/>
                <a:cs typeface="+mn-cs"/>
              </a:defRPr>
            </a:lvl1pPr>
          </a:lstStyle>
          <a:p>
            <a:endParaRPr lang="es-ES"/>
          </a:p>
        </p:txBody>
      </p:sp>
      <p:sp>
        <p:nvSpPr>
          <p:cNvPr id="10" name="Slide Number Placeholder 5"/>
          <p:cNvSpPr txBox="1">
            <a:spLocks noGrp="1"/>
          </p:cNvSpPr>
          <p:nvPr>
            <p:ph type="sldNum" sz="quarter" idx="4"/>
          </p:nvPr>
        </p:nvSpPr>
        <p:spPr>
          <a:xfrm>
            <a:off x="7658101" y="6602414"/>
            <a:ext cx="479822" cy="236537"/>
          </a:xfrm>
          <a:prstGeom prst="rect">
            <a:avLst/>
          </a:prstGeom>
          <a:noFill/>
          <a:ln>
            <a:noFill/>
          </a:ln>
        </p:spPr>
        <p:txBody>
          <a:bodyPr vert="horz" wrap="square" lIns="91440" tIns="45720" rIns="91440" bIns="45720" numCol="1" anchor="ctr" anchorCtr="0" compatLnSpc="1">
            <a:prstTxWarp prst="textNoShape">
              <a:avLst/>
            </a:prstTxWarp>
            <a:noAutofit/>
          </a:bodyPr>
          <a:lstStyle>
            <a:lvl1pPr algn="r" eaLnBrk="1" hangingPunct="1">
              <a:defRPr sz="800">
                <a:solidFill>
                  <a:srgbClr val="000000"/>
                </a:solidFill>
                <a:latin typeface="Georgia" charset="0"/>
                <a:ea typeface="ＭＳ Ｐゴシック" charset="0"/>
                <a:cs typeface="+mn-cs"/>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214802F4-0BAD-AB4D-A9FD-6C2EF0304E73}"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fade/>
  </p:transition>
  <p:txStyles>
    <p:titleStyle>
      <a:lvl1pPr algn="l" rtl="0" eaLnBrk="1" fontAlgn="base" hangingPunct="1">
        <a:lnSpc>
          <a:spcPct val="90000"/>
        </a:lnSpc>
        <a:spcBef>
          <a:spcPct val="0"/>
        </a:spcBef>
        <a:spcAft>
          <a:spcPct val="0"/>
        </a:spcAft>
        <a:defRPr lang="es-ES" sz="3800" kern="1200">
          <a:solidFill>
            <a:srgbClr val="1B4855"/>
          </a:solidFill>
          <a:latin typeface="Georgia"/>
          <a:ea typeface="ＭＳ Ｐゴシック" charset="0"/>
          <a:cs typeface="ＭＳ Ｐゴシック" charset="0"/>
        </a:defRPr>
      </a:lvl1pPr>
      <a:lvl2pPr algn="l" rtl="0" eaLnBrk="1" fontAlgn="base" hangingPunct="1">
        <a:lnSpc>
          <a:spcPct val="90000"/>
        </a:lnSpc>
        <a:spcBef>
          <a:spcPct val="0"/>
        </a:spcBef>
        <a:spcAft>
          <a:spcPct val="0"/>
        </a:spcAft>
        <a:defRPr sz="3800">
          <a:solidFill>
            <a:srgbClr val="1B4855"/>
          </a:solidFill>
          <a:latin typeface="Georgia" charset="0"/>
          <a:ea typeface="ＭＳ Ｐゴシック" charset="0"/>
          <a:cs typeface="ＭＳ Ｐゴシック" charset="0"/>
        </a:defRPr>
      </a:lvl2pPr>
      <a:lvl3pPr algn="l" rtl="0" eaLnBrk="1" fontAlgn="base" hangingPunct="1">
        <a:lnSpc>
          <a:spcPct val="90000"/>
        </a:lnSpc>
        <a:spcBef>
          <a:spcPct val="0"/>
        </a:spcBef>
        <a:spcAft>
          <a:spcPct val="0"/>
        </a:spcAft>
        <a:defRPr sz="3800">
          <a:solidFill>
            <a:srgbClr val="1B4855"/>
          </a:solidFill>
          <a:latin typeface="Georgia" charset="0"/>
          <a:ea typeface="ＭＳ Ｐゴシック" charset="0"/>
          <a:cs typeface="ＭＳ Ｐゴシック" charset="0"/>
        </a:defRPr>
      </a:lvl3pPr>
      <a:lvl4pPr algn="l" rtl="0" eaLnBrk="1" fontAlgn="base" hangingPunct="1">
        <a:lnSpc>
          <a:spcPct val="90000"/>
        </a:lnSpc>
        <a:spcBef>
          <a:spcPct val="0"/>
        </a:spcBef>
        <a:spcAft>
          <a:spcPct val="0"/>
        </a:spcAft>
        <a:defRPr sz="3800">
          <a:solidFill>
            <a:srgbClr val="1B4855"/>
          </a:solidFill>
          <a:latin typeface="Georgia" charset="0"/>
          <a:ea typeface="ＭＳ Ｐゴシック" charset="0"/>
          <a:cs typeface="ＭＳ Ｐゴシック" charset="0"/>
        </a:defRPr>
      </a:lvl4pPr>
      <a:lvl5pPr algn="l" rtl="0" eaLnBrk="1" fontAlgn="base" hangingPunct="1">
        <a:lnSpc>
          <a:spcPct val="90000"/>
        </a:lnSpc>
        <a:spcBef>
          <a:spcPct val="0"/>
        </a:spcBef>
        <a:spcAft>
          <a:spcPct val="0"/>
        </a:spcAft>
        <a:defRPr sz="3800">
          <a:solidFill>
            <a:srgbClr val="1B4855"/>
          </a:solidFill>
          <a:latin typeface="Georgia" charset="0"/>
          <a:ea typeface="ＭＳ Ｐゴシック" charset="0"/>
          <a:cs typeface="ＭＳ Ｐゴシック" charset="0"/>
        </a:defRPr>
      </a:lvl5pPr>
      <a:lvl6pPr marL="457200" algn="l" rtl="0" eaLnBrk="1" fontAlgn="base" hangingPunct="1">
        <a:lnSpc>
          <a:spcPct val="90000"/>
        </a:lnSpc>
        <a:spcBef>
          <a:spcPct val="0"/>
        </a:spcBef>
        <a:spcAft>
          <a:spcPct val="0"/>
        </a:spcAft>
        <a:defRPr sz="3800">
          <a:solidFill>
            <a:srgbClr val="1B4855"/>
          </a:solidFill>
          <a:latin typeface="Georgia" charset="0"/>
          <a:ea typeface="ＭＳ Ｐゴシック" charset="0"/>
        </a:defRPr>
      </a:lvl6pPr>
      <a:lvl7pPr marL="914400" algn="l" rtl="0" eaLnBrk="1" fontAlgn="base" hangingPunct="1">
        <a:lnSpc>
          <a:spcPct val="90000"/>
        </a:lnSpc>
        <a:spcBef>
          <a:spcPct val="0"/>
        </a:spcBef>
        <a:spcAft>
          <a:spcPct val="0"/>
        </a:spcAft>
        <a:defRPr sz="3800">
          <a:solidFill>
            <a:srgbClr val="1B4855"/>
          </a:solidFill>
          <a:latin typeface="Georgia" charset="0"/>
          <a:ea typeface="ＭＳ Ｐゴシック" charset="0"/>
        </a:defRPr>
      </a:lvl7pPr>
      <a:lvl8pPr marL="1371600" algn="l" rtl="0" eaLnBrk="1" fontAlgn="base" hangingPunct="1">
        <a:lnSpc>
          <a:spcPct val="90000"/>
        </a:lnSpc>
        <a:spcBef>
          <a:spcPct val="0"/>
        </a:spcBef>
        <a:spcAft>
          <a:spcPct val="0"/>
        </a:spcAft>
        <a:defRPr sz="3800">
          <a:solidFill>
            <a:srgbClr val="1B4855"/>
          </a:solidFill>
          <a:latin typeface="Georgia" charset="0"/>
          <a:ea typeface="ＭＳ Ｐゴシック" charset="0"/>
        </a:defRPr>
      </a:lvl8pPr>
      <a:lvl9pPr marL="1828800" algn="l" rtl="0" eaLnBrk="1" fontAlgn="base" hangingPunct="1">
        <a:lnSpc>
          <a:spcPct val="90000"/>
        </a:lnSpc>
        <a:spcBef>
          <a:spcPct val="0"/>
        </a:spcBef>
        <a:spcAft>
          <a:spcPct val="0"/>
        </a:spcAft>
        <a:defRPr sz="3800">
          <a:solidFill>
            <a:srgbClr val="1B4855"/>
          </a:solidFill>
          <a:latin typeface="Georgia" charset="0"/>
          <a:ea typeface="ＭＳ Ｐゴシック" charset="0"/>
        </a:defRPr>
      </a:lvl9pPr>
    </p:titleStyle>
    <p:bodyStyle>
      <a:lvl1pPr marL="273050" indent="-228600" algn="l" rtl="0" eaLnBrk="1" fontAlgn="base" hangingPunct="1">
        <a:lnSpc>
          <a:spcPct val="90000"/>
        </a:lnSpc>
        <a:spcBef>
          <a:spcPts val="1800"/>
        </a:spcBef>
        <a:spcAft>
          <a:spcPct val="0"/>
        </a:spcAft>
        <a:buSzPct val="100000"/>
        <a:buFont typeface="Arial" charset="0"/>
        <a:buChar char="•"/>
        <a:defRPr lang="es-ES" sz="2000" kern="1200">
          <a:solidFill>
            <a:srgbClr val="286D7F"/>
          </a:solidFill>
          <a:latin typeface="Georgia"/>
          <a:ea typeface="ＭＳ Ｐゴシック" charset="0"/>
          <a:cs typeface="ＭＳ Ｐゴシック" charset="0"/>
        </a:defRPr>
      </a:lvl1pPr>
      <a:lvl2pPr marL="547688" lvl="1" indent="-228600" algn="l" rtl="0" eaLnBrk="1" fontAlgn="base" hangingPunct="1">
        <a:lnSpc>
          <a:spcPct val="90000"/>
        </a:lnSpc>
        <a:spcBef>
          <a:spcPts val="1000"/>
        </a:spcBef>
        <a:spcAft>
          <a:spcPct val="0"/>
        </a:spcAft>
        <a:buSzPct val="100000"/>
        <a:buFont typeface="Arial" charset="0"/>
        <a:buChar char="•"/>
        <a:defRPr lang="es-ES" kern="1200">
          <a:solidFill>
            <a:srgbClr val="286D7F"/>
          </a:solidFill>
          <a:latin typeface="Georgia"/>
          <a:ea typeface="ＭＳ Ｐゴシック" charset="0"/>
        </a:defRPr>
      </a:lvl2pPr>
      <a:lvl3pPr marL="822325" lvl="2" indent="-228600" algn="l" rtl="0" eaLnBrk="1" fontAlgn="base" hangingPunct="1">
        <a:lnSpc>
          <a:spcPct val="90000"/>
        </a:lnSpc>
        <a:spcBef>
          <a:spcPts val="800"/>
        </a:spcBef>
        <a:spcAft>
          <a:spcPct val="0"/>
        </a:spcAft>
        <a:buSzPct val="100000"/>
        <a:buFont typeface="Arial" charset="0"/>
        <a:buChar char="•"/>
        <a:defRPr lang="es-ES" sz="1600" kern="1200">
          <a:solidFill>
            <a:srgbClr val="286D7F"/>
          </a:solidFill>
          <a:latin typeface="Georgia"/>
          <a:ea typeface="ＭＳ Ｐゴシック" charset="0"/>
        </a:defRPr>
      </a:lvl3pPr>
      <a:lvl4pPr marL="1096963" lvl="3" indent="-228600" algn="l" rtl="0" eaLnBrk="1" fontAlgn="base" hangingPunct="1">
        <a:lnSpc>
          <a:spcPct val="90000"/>
        </a:lnSpc>
        <a:spcBef>
          <a:spcPts val="800"/>
        </a:spcBef>
        <a:spcAft>
          <a:spcPct val="0"/>
        </a:spcAft>
        <a:buSzPct val="100000"/>
        <a:buFont typeface="Arial" charset="0"/>
        <a:buChar char="•"/>
        <a:defRPr lang="es-ES" sz="1400" kern="1200">
          <a:solidFill>
            <a:srgbClr val="286D7F"/>
          </a:solidFill>
          <a:latin typeface="Georgia"/>
          <a:ea typeface="ＭＳ Ｐゴシック" charset="0"/>
        </a:defRPr>
      </a:lvl4pPr>
      <a:lvl5pPr marL="1371600" lvl="4" indent="-228600" algn="l" rtl="0" eaLnBrk="1" fontAlgn="base" hangingPunct="1">
        <a:lnSpc>
          <a:spcPct val="90000"/>
        </a:lnSpc>
        <a:spcBef>
          <a:spcPts val="800"/>
        </a:spcBef>
        <a:spcAft>
          <a:spcPct val="0"/>
        </a:spcAft>
        <a:buSzPct val="100000"/>
        <a:buFont typeface="Arial" charset="0"/>
        <a:buChar char="•"/>
        <a:defRPr lang="es-ES" sz="1400" kern="1200">
          <a:solidFill>
            <a:srgbClr val="286D7F"/>
          </a:solidFill>
          <a:latin typeface="Georgia"/>
          <a:ea typeface="ＭＳ Ｐゴシック"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txBox="1">
            <a:spLocks noGrp="1"/>
          </p:cNvSpPr>
          <p:nvPr>
            <p:ph type="ctrTitle"/>
          </p:nvPr>
        </p:nvSpPr>
        <p:spPr/>
        <p:txBody>
          <a:bodyPr/>
          <a:lstStyle/>
          <a:p>
            <a:pPr eaLnBrk="1" hangingPunct="1"/>
            <a:r>
              <a:rPr sz="4400" dirty="0">
                <a:solidFill>
                  <a:srgbClr val="0070C0"/>
                </a:solidFill>
                <a:latin typeface="Georgia" charset="0"/>
              </a:rPr>
              <a:t>ASAMBLEA GENERAL ORDINARIA</a:t>
            </a:r>
            <a:br>
              <a:rPr sz="4400" dirty="0">
                <a:solidFill>
                  <a:srgbClr val="0070C0"/>
                </a:solidFill>
                <a:latin typeface="Georgia" charset="0"/>
              </a:rPr>
            </a:br>
            <a:r>
              <a:rPr sz="4400" dirty="0">
                <a:solidFill>
                  <a:srgbClr val="0070C0"/>
                </a:solidFill>
                <a:latin typeface="Georgia" charset="0"/>
              </a:rPr>
              <a:t>14 Noviembre 2016</a:t>
            </a:r>
          </a:p>
        </p:txBody>
      </p:sp>
      <p:sp>
        <p:nvSpPr>
          <p:cNvPr id="3" name="Subtitle 2"/>
          <p:cNvSpPr txBox="1">
            <a:spLocks noGrp="1"/>
          </p:cNvSpPr>
          <p:nvPr>
            <p:ph type="subTitle" idx="1"/>
          </p:nvPr>
        </p:nvSpPr>
        <p:spPr/>
        <p:txBody>
          <a:bodyPr>
            <a:normAutofit/>
          </a:bodyPr>
          <a:lstStyle/>
          <a:p>
            <a:pPr eaLnBrk="1" fontAlgn="auto" hangingPunct="1">
              <a:spcAft>
                <a:spcPts val="0"/>
              </a:spcAft>
              <a:buFont typeface="Arial" pitchFamily="34"/>
              <a:buNone/>
              <a:defRPr/>
            </a:pPr>
            <a:r>
              <a:rPr sz="2400" b="1">
                <a:solidFill>
                  <a:srgbClr val="000000"/>
                </a:solidFill>
              </a:rPr>
              <a:t>AGENDA</a:t>
            </a:r>
          </a:p>
        </p:txBody>
      </p:sp>
      <p:pic>
        <p:nvPicPr>
          <p:cNvPr id="15363" name="Imagen 4" descr="C:\Users\Carmen\Documents\unnam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3514725" cy="1062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3893384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ítulo 1"/>
          <p:cNvSpPr txBox="1">
            <a:spLocks noGrp="1"/>
          </p:cNvSpPr>
          <p:nvPr>
            <p:ph type="ctrTitle"/>
          </p:nvPr>
        </p:nvSpPr>
        <p:spPr>
          <a:xfrm>
            <a:off x="1012034" y="1277938"/>
            <a:ext cx="7027069" cy="1155700"/>
          </a:xfrm>
        </p:spPr>
        <p:txBody>
          <a:bodyPr>
            <a:normAutofit/>
          </a:bodyPr>
          <a:lstStyle/>
          <a:p>
            <a:pPr algn="l" eaLnBrk="1" hangingPunct="1"/>
            <a:r>
              <a:rPr sz="1800" dirty="0">
                <a:solidFill>
                  <a:srgbClr val="5B9BD5"/>
                </a:solidFill>
                <a:latin typeface="Georgia" charset="0"/>
              </a:rPr>
              <a:t>Asamblea General Ordinaria</a:t>
            </a:r>
            <a:br>
              <a:rPr sz="1800" dirty="0">
                <a:solidFill>
                  <a:srgbClr val="5B9BD5"/>
                </a:solidFill>
                <a:latin typeface="Georgia" charset="0"/>
              </a:rPr>
            </a:br>
            <a:r>
              <a:rPr sz="1800" dirty="0">
                <a:solidFill>
                  <a:srgbClr val="5B9BD5"/>
                </a:solidFill>
                <a:latin typeface="Georgia" charset="0"/>
              </a:rPr>
              <a:t>        14 Noviembre 2016</a:t>
            </a:r>
            <a:br>
              <a:rPr sz="1800" dirty="0">
                <a:solidFill>
                  <a:srgbClr val="5B9BD5"/>
                </a:solidFill>
                <a:latin typeface="Georgia" charset="0"/>
              </a:rPr>
            </a:br>
            <a:br>
              <a:rPr sz="1800" dirty="0">
                <a:latin typeface="Georgia" charset="0"/>
              </a:rPr>
            </a:br>
            <a:r>
              <a:rPr sz="1800" b="1" i="1" dirty="0">
                <a:solidFill>
                  <a:srgbClr val="FF0000"/>
                </a:solidFill>
                <a:latin typeface="Georgia" charset="0"/>
              </a:rPr>
              <a:t>Actividades Realizadas (VI)</a:t>
            </a:r>
            <a:endParaRPr sz="1800" b="1" dirty="0">
              <a:solidFill>
                <a:srgbClr val="FF0000"/>
              </a:solidFill>
              <a:latin typeface="Georgia" charset="0"/>
            </a:endParaRPr>
          </a:p>
        </p:txBody>
      </p:sp>
      <p:sp>
        <p:nvSpPr>
          <p:cNvPr id="24577" name="Subtitle 2"/>
          <p:cNvSpPr txBox="1">
            <a:spLocks noGrp="1"/>
          </p:cNvSpPr>
          <p:nvPr>
            <p:ph type="subTitle" idx="1"/>
          </p:nvPr>
        </p:nvSpPr>
        <p:spPr>
          <a:xfrm>
            <a:off x="822722" y="2841630"/>
            <a:ext cx="7533084" cy="3559175"/>
          </a:xfrm>
        </p:spPr>
        <p:txBody>
          <a:bodyPr>
            <a:normAutofit/>
          </a:bodyPr>
          <a:lstStyle>
            <a:lvl1pPr algn="ctr">
              <a:defRPr sz="2000">
                <a:solidFill>
                  <a:srgbClr val="286D7F"/>
                </a:solidFill>
                <a:latin typeface="Georgia" charset="0"/>
                <a:ea typeface="ＭＳ Ｐゴシック" charset="0"/>
                <a:cs typeface="ＭＳ Ｐゴシック" charset="0"/>
              </a:defRPr>
            </a:lvl1pPr>
            <a:lvl2pPr marL="742950" indent="-285750" algn="ctr">
              <a:defRPr>
                <a:solidFill>
                  <a:srgbClr val="286D7F"/>
                </a:solidFill>
                <a:latin typeface="Georgia" charset="0"/>
                <a:ea typeface="ＭＳ Ｐゴシック" charset="0"/>
              </a:defRPr>
            </a:lvl2pPr>
            <a:lvl3pPr marL="1143000" algn="ctr">
              <a:defRPr sz="1600">
                <a:solidFill>
                  <a:srgbClr val="286D7F"/>
                </a:solidFill>
                <a:latin typeface="Georgia" charset="0"/>
                <a:ea typeface="ＭＳ Ｐゴシック" charset="0"/>
              </a:defRPr>
            </a:lvl3pPr>
            <a:lvl4pPr marL="1600200" algn="ctr">
              <a:defRPr sz="1400">
                <a:solidFill>
                  <a:srgbClr val="286D7F"/>
                </a:solidFill>
                <a:latin typeface="Georgia" charset="0"/>
                <a:ea typeface="ＭＳ Ｐゴシック" charset="0"/>
              </a:defRPr>
            </a:lvl4pPr>
            <a:lvl5pPr marL="2057400" algn="ctr">
              <a:defRPr sz="1400">
                <a:solidFill>
                  <a:srgbClr val="286D7F"/>
                </a:solidFill>
                <a:latin typeface="Georgia" charset="0"/>
                <a:ea typeface="ＭＳ Ｐゴシック" charset="0"/>
              </a:defRPr>
            </a:lvl5pPr>
            <a:lvl6pPr algn="ct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6pPr>
            <a:lvl7pPr algn="ct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7pPr>
            <a:lvl8pPr algn="ct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8pPr>
            <a:lvl9pPr algn="ct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9pPr>
          </a:lstStyle>
          <a:p>
            <a:pPr algn="l" eaLnBrk="1" hangingPunct="1">
              <a:spcBef>
                <a:spcPct val="0"/>
              </a:spcBef>
            </a:pPr>
            <a:r>
              <a:rPr sz="1800" b="1" cap="none" dirty="0">
                <a:solidFill>
                  <a:srgbClr val="000000"/>
                </a:solidFill>
              </a:rPr>
              <a:t>CERTAMEN CULTURAL</a:t>
            </a:r>
          </a:p>
          <a:p>
            <a:pPr algn="l" eaLnBrk="1" hangingPunct="1">
              <a:spcBef>
                <a:spcPct val="0"/>
              </a:spcBef>
            </a:pPr>
            <a:endParaRPr sz="1800" b="1" cap="none" dirty="0">
              <a:solidFill>
                <a:srgbClr val="000000"/>
              </a:solidFill>
            </a:endParaRPr>
          </a:p>
          <a:p>
            <a:pPr algn="l" eaLnBrk="1" hangingPunct="1">
              <a:spcBef>
                <a:spcPct val="0"/>
              </a:spcBef>
            </a:pPr>
            <a:r>
              <a:rPr sz="1800" cap="none" dirty="0">
                <a:solidFill>
                  <a:srgbClr val="000000"/>
                </a:solidFill>
              </a:rPr>
              <a:t>El día 1 de marzo de 2016 la Junta Directiva de AUDEMAC en el marco conmemorativo del IV   aniversario de la muerte de Cervantes, convoca un concurso literario,  siendo el tema cervantino el motivo de inspiración.</a:t>
            </a:r>
          </a:p>
          <a:p>
            <a:pPr algn="l" eaLnBrk="1" hangingPunct="1">
              <a:spcBef>
                <a:spcPct val="0"/>
              </a:spcBef>
            </a:pPr>
            <a:endParaRPr sz="1800" cap="none" dirty="0">
              <a:solidFill>
                <a:srgbClr val="000000"/>
              </a:solidFill>
            </a:endParaRPr>
          </a:p>
          <a:p>
            <a:pPr algn="just" eaLnBrk="1" hangingPunct="1">
              <a:spcBef>
                <a:spcPct val="0"/>
              </a:spcBef>
            </a:pPr>
            <a:endParaRPr sz="1800" cap="none" dirty="0">
              <a:solidFill>
                <a:srgbClr val="000000"/>
              </a:solidFill>
            </a:endParaRPr>
          </a:p>
          <a:p>
            <a:pPr algn="just" eaLnBrk="1" hangingPunct="1">
              <a:spcBef>
                <a:spcPct val="0"/>
              </a:spcBef>
            </a:pPr>
            <a:r>
              <a:rPr sz="1800" cap="none" dirty="0">
                <a:solidFill>
                  <a:srgbClr val="000000"/>
                </a:solidFill>
              </a:rPr>
              <a:t>Se presentaron obras  de narrativa y de poesía. Un jurado formado por dos miembros de la Junta Directiva, tres antiguos alumnos, el Director de la UMA y la profesora de Literatura, Nieves Algaba, decidió otorgar el primer premio de poesía a Mercedes  Lobo y de narrativa a María José Harto.</a:t>
            </a:r>
          </a:p>
          <a:p>
            <a:pPr algn="l" eaLnBrk="1" hangingPunct="1">
              <a:spcBef>
                <a:spcPct val="0"/>
              </a:spcBef>
            </a:pPr>
            <a:endParaRPr sz="1800" cap="none" dirty="0">
              <a:solidFill>
                <a:srgbClr val="000000"/>
              </a:solidFill>
            </a:endParaRPr>
          </a:p>
          <a:p>
            <a:pPr algn="l" eaLnBrk="1" hangingPunct="1">
              <a:spcBef>
                <a:spcPct val="0"/>
              </a:spcBef>
            </a:pPr>
            <a:endParaRPr sz="1800" b="1" cap="none" dirty="0">
              <a:solidFill>
                <a:srgbClr val="000000"/>
              </a:solidFill>
            </a:endParaRPr>
          </a:p>
        </p:txBody>
      </p:sp>
      <p:pic>
        <p:nvPicPr>
          <p:cNvPr id="24578" name="Imagen 3" descr="C:\Users\Carmen\Documents\unnam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3514725" cy="1062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8863987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ítulo 1"/>
          <p:cNvSpPr txBox="1">
            <a:spLocks noGrp="1"/>
          </p:cNvSpPr>
          <p:nvPr>
            <p:ph type="ctrTitle"/>
          </p:nvPr>
        </p:nvSpPr>
        <p:spPr>
          <a:xfrm>
            <a:off x="1044178" y="1012825"/>
            <a:ext cx="7005638" cy="1252538"/>
          </a:xfrm>
        </p:spPr>
        <p:txBody>
          <a:bodyPr/>
          <a:lstStyle/>
          <a:p>
            <a:pPr algn="l" eaLnBrk="1" hangingPunct="1"/>
            <a:r>
              <a:rPr sz="2000" dirty="0">
                <a:solidFill>
                  <a:srgbClr val="5B9BD5"/>
                </a:solidFill>
                <a:latin typeface="Georgia" charset="0"/>
              </a:rPr>
              <a:t>Asamblea General Ordinaria</a:t>
            </a:r>
            <a:br>
              <a:rPr sz="2000" dirty="0">
                <a:solidFill>
                  <a:srgbClr val="5B9BD5"/>
                </a:solidFill>
                <a:latin typeface="Georgia" charset="0"/>
              </a:rPr>
            </a:br>
            <a:r>
              <a:rPr sz="2000" dirty="0">
                <a:solidFill>
                  <a:srgbClr val="5B9BD5"/>
                </a:solidFill>
                <a:latin typeface="Georgia" charset="0"/>
              </a:rPr>
              <a:t>        14 Noviembre 2016</a:t>
            </a:r>
            <a:br>
              <a:rPr sz="1800" dirty="0">
                <a:solidFill>
                  <a:srgbClr val="5B9BD5"/>
                </a:solidFill>
                <a:latin typeface="Georgia" charset="0"/>
              </a:rPr>
            </a:br>
            <a:br>
              <a:rPr sz="1800" dirty="0">
                <a:latin typeface="Georgia" charset="0"/>
              </a:rPr>
            </a:br>
            <a:r>
              <a:rPr sz="1800" b="1" i="1" dirty="0">
                <a:solidFill>
                  <a:srgbClr val="FF0000"/>
                </a:solidFill>
                <a:latin typeface="Georgia" charset="0"/>
              </a:rPr>
              <a:t>Actividades Realizadas (VII)</a:t>
            </a:r>
            <a:endParaRPr sz="1800" b="1" dirty="0">
              <a:solidFill>
                <a:srgbClr val="FF0000"/>
              </a:solidFill>
              <a:latin typeface="Georgia" charset="0"/>
            </a:endParaRPr>
          </a:p>
        </p:txBody>
      </p:sp>
      <p:sp>
        <p:nvSpPr>
          <p:cNvPr id="25601" name="Subtitle 2"/>
          <p:cNvSpPr txBox="1">
            <a:spLocks noGrp="1"/>
          </p:cNvSpPr>
          <p:nvPr>
            <p:ph type="subTitle" idx="1"/>
          </p:nvPr>
        </p:nvSpPr>
        <p:spPr>
          <a:xfrm>
            <a:off x="885828" y="2390775"/>
            <a:ext cx="7565231" cy="4065588"/>
          </a:xfrm>
        </p:spPr>
        <p:txBody>
          <a:bodyPr>
            <a:normAutofit/>
          </a:bodyPr>
          <a:lstStyle>
            <a:lvl1pPr algn="ctr">
              <a:defRPr sz="2000">
                <a:solidFill>
                  <a:srgbClr val="286D7F"/>
                </a:solidFill>
                <a:latin typeface="Georgia" charset="0"/>
                <a:ea typeface="ＭＳ Ｐゴシック" charset="0"/>
                <a:cs typeface="ＭＳ Ｐゴシック" charset="0"/>
              </a:defRPr>
            </a:lvl1pPr>
            <a:lvl2pPr marL="742950" indent="-285750" algn="ctr">
              <a:defRPr>
                <a:solidFill>
                  <a:srgbClr val="286D7F"/>
                </a:solidFill>
                <a:latin typeface="Georgia" charset="0"/>
                <a:ea typeface="ＭＳ Ｐゴシック" charset="0"/>
              </a:defRPr>
            </a:lvl2pPr>
            <a:lvl3pPr marL="1143000" algn="ctr">
              <a:defRPr sz="1600">
                <a:solidFill>
                  <a:srgbClr val="286D7F"/>
                </a:solidFill>
                <a:latin typeface="Georgia" charset="0"/>
                <a:ea typeface="ＭＳ Ｐゴシック" charset="0"/>
              </a:defRPr>
            </a:lvl3pPr>
            <a:lvl4pPr marL="1600200" algn="ctr">
              <a:defRPr sz="1400">
                <a:solidFill>
                  <a:srgbClr val="286D7F"/>
                </a:solidFill>
                <a:latin typeface="Georgia" charset="0"/>
                <a:ea typeface="ＭＳ Ｐゴシック" charset="0"/>
              </a:defRPr>
            </a:lvl4pPr>
            <a:lvl5pPr marL="2057400" algn="ctr">
              <a:defRPr sz="1400">
                <a:solidFill>
                  <a:srgbClr val="286D7F"/>
                </a:solidFill>
                <a:latin typeface="Georgia" charset="0"/>
                <a:ea typeface="ＭＳ Ｐゴシック" charset="0"/>
              </a:defRPr>
            </a:lvl5pPr>
            <a:lvl6pPr algn="ct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6pPr>
            <a:lvl7pPr algn="ct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7pPr>
            <a:lvl8pPr algn="ct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8pPr>
            <a:lvl9pPr algn="ct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9pPr>
          </a:lstStyle>
          <a:p>
            <a:pPr algn="l" eaLnBrk="1" hangingPunct="1">
              <a:spcBef>
                <a:spcPct val="0"/>
              </a:spcBef>
            </a:pPr>
            <a:r>
              <a:rPr sz="1800" cap="none" dirty="0">
                <a:solidFill>
                  <a:srgbClr val="000000"/>
                </a:solidFill>
              </a:rPr>
              <a:t> </a:t>
            </a:r>
          </a:p>
          <a:p>
            <a:pPr algn="l" eaLnBrk="1" hangingPunct="1">
              <a:spcBef>
                <a:spcPct val="0"/>
              </a:spcBef>
            </a:pPr>
            <a:r>
              <a:rPr sz="1800" cap="none" dirty="0">
                <a:solidFill>
                  <a:srgbClr val="000000"/>
                </a:solidFill>
              </a:rPr>
              <a:t>Se han realizado reuniones de la Junta Directiva los lunes, durante hora y media, a lo largo de todo el curso, con los siguientes objetivos:</a:t>
            </a:r>
          </a:p>
          <a:p>
            <a:pPr algn="l" eaLnBrk="1" hangingPunct="1">
              <a:spcBef>
                <a:spcPct val="0"/>
              </a:spcBef>
            </a:pPr>
            <a:endParaRPr sz="1800" cap="none" dirty="0">
              <a:solidFill>
                <a:srgbClr val="000000"/>
              </a:solidFill>
            </a:endParaRPr>
          </a:p>
          <a:p>
            <a:pPr algn="l" eaLnBrk="1" hangingPunct="1">
              <a:spcBef>
                <a:spcPct val="0"/>
              </a:spcBef>
              <a:buFont typeface="Wingdings" charset="0"/>
              <a:buChar char="§"/>
            </a:pPr>
            <a:r>
              <a:rPr sz="1800" cap="none" dirty="0">
                <a:solidFill>
                  <a:srgbClr val="000000"/>
                </a:solidFill>
              </a:rPr>
              <a:t> Preparar y llevar a cabo las actividades programadas.</a:t>
            </a:r>
          </a:p>
          <a:p>
            <a:pPr algn="l" eaLnBrk="1" hangingPunct="1">
              <a:spcBef>
                <a:spcPct val="0"/>
              </a:spcBef>
            </a:pPr>
            <a:endParaRPr sz="1800" cap="none" dirty="0">
              <a:solidFill>
                <a:srgbClr val="000000"/>
              </a:solidFill>
            </a:endParaRPr>
          </a:p>
          <a:p>
            <a:pPr algn="l" eaLnBrk="1" hangingPunct="1">
              <a:spcBef>
                <a:spcPct val="0"/>
              </a:spcBef>
              <a:buFont typeface="Wingdings" charset="0"/>
              <a:buChar char="§"/>
            </a:pPr>
            <a:r>
              <a:rPr sz="1800" cap="none" dirty="0">
                <a:solidFill>
                  <a:srgbClr val="000000"/>
                </a:solidFill>
              </a:rPr>
              <a:t> Poner en funcionamiento los grupos de trabajo y distribuir tareas entre sus componentes.</a:t>
            </a:r>
          </a:p>
          <a:p>
            <a:pPr algn="l" eaLnBrk="1" hangingPunct="1">
              <a:spcBef>
                <a:spcPct val="0"/>
              </a:spcBef>
            </a:pPr>
            <a:r>
              <a:rPr sz="1800" cap="none" dirty="0">
                <a:solidFill>
                  <a:srgbClr val="000000"/>
                </a:solidFill>
              </a:rPr>
              <a:t> </a:t>
            </a:r>
          </a:p>
          <a:p>
            <a:pPr algn="l" eaLnBrk="1" hangingPunct="1">
              <a:spcBef>
                <a:spcPct val="0"/>
              </a:spcBef>
              <a:buFont typeface="Wingdings" charset="0"/>
              <a:buChar char="§"/>
            </a:pPr>
            <a:r>
              <a:rPr sz="1800" cap="none" dirty="0">
                <a:solidFill>
                  <a:srgbClr val="000000"/>
                </a:solidFill>
              </a:rPr>
              <a:t> Tomar las decisiones necesarias para el buen funcionamiento de la Asociación.</a:t>
            </a:r>
          </a:p>
          <a:p>
            <a:pPr algn="l" eaLnBrk="1" hangingPunct="1">
              <a:spcBef>
                <a:spcPct val="0"/>
              </a:spcBef>
            </a:pPr>
            <a:endParaRPr sz="1800" cap="none" dirty="0">
              <a:solidFill>
                <a:srgbClr val="000000"/>
              </a:solidFill>
            </a:endParaRPr>
          </a:p>
          <a:p>
            <a:pPr algn="l" eaLnBrk="1" hangingPunct="1">
              <a:spcBef>
                <a:spcPct val="0"/>
              </a:spcBef>
            </a:pPr>
            <a:r>
              <a:rPr sz="1800" cap="none" dirty="0">
                <a:solidFill>
                  <a:srgbClr val="000000"/>
                </a:solidFill>
              </a:rPr>
              <a:t>Se han realizado un total de 24 reuniones, con sus correspondientes actas, donde se resumen los contenidos más importantes tratados en dichas reuniones y que pueden ser consultados por los socios que estuvieran interesados. </a:t>
            </a:r>
          </a:p>
          <a:p>
            <a:pPr algn="l" eaLnBrk="1" hangingPunct="1">
              <a:spcBef>
                <a:spcPct val="0"/>
              </a:spcBef>
            </a:pPr>
            <a:endParaRPr sz="1800" cap="none" dirty="0">
              <a:solidFill>
                <a:srgbClr val="000000"/>
              </a:solidFill>
            </a:endParaRPr>
          </a:p>
          <a:p>
            <a:pPr algn="l" eaLnBrk="1" hangingPunct="1">
              <a:spcBef>
                <a:spcPct val="0"/>
              </a:spcBef>
            </a:pPr>
            <a:endParaRPr sz="1800" cap="none" dirty="0">
              <a:solidFill>
                <a:srgbClr val="000000"/>
              </a:solidFill>
            </a:endParaRPr>
          </a:p>
          <a:p>
            <a:pPr algn="l" eaLnBrk="1" hangingPunct="1">
              <a:spcBef>
                <a:spcPct val="0"/>
              </a:spcBef>
            </a:pPr>
            <a:endParaRPr sz="1800" cap="none" dirty="0">
              <a:solidFill>
                <a:srgbClr val="000000"/>
              </a:solidFill>
            </a:endParaRPr>
          </a:p>
          <a:p>
            <a:pPr algn="l" eaLnBrk="1" hangingPunct="1">
              <a:spcBef>
                <a:spcPct val="0"/>
              </a:spcBef>
            </a:pPr>
            <a:endParaRPr sz="1800" cap="none" dirty="0">
              <a:solidFill>
                <a:srgbClr val="000000"/>
              </a:solidFill>
            </a:endParaRPr>
          </a:p>
          <a:p>
            <a:pPr algn="l" eaLnBrk="1" hangingPunct="1">
              <a:spcBef>
                <a:spcPct val="0"/>
              </a:spcBef>
            </a:pPr>
            <a:endParaRPr sz="1800" b="1" cap="none" dirty="0">
              <a:solidFill>
                <a:srgbClr val="000000"/>
              </a:solidFill>
            </a:endParaRPr>
          </a:p>
        </p:txBody>
      </p:sp>
      <p:pic>
        <p:nvPicPr>
          <p:cNvPr id="25602" name="Imagen 3" descr="C:\Users\Carmen\Documents\unnam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3514725" cy="1062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09341081"/>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ítulo 1"/>
          <p:cNvSpPr txBox="1">
            <a:spLocks noGrp="1"/>
          </p:cNvSpPr>
          <p:nvPr>
            <p:ph type="ctrTitle"/>
          </p:nvPr>
        </p:nvSpPr>
        <p:spPr>
          <a:xfrm>
            <a:off x="1044179" y="1617663"/>
            <a:ext cx="7143750" cy="1504950"/>
          </a:xfrm>
        </p:spPr>
        <p:txBody>
          <a:bodyPr/>
          <a:lstStyle/>
          <a:p>
            <a:pPr algn="l" eaLnBrk="1" hangingPunct="1"/>
            <a:r>
              <a:rPr sz="2000" dirty="0">
                <a:solidFill>
                  <a:srgbClr val="5B9BD5"/>
                </a:solidFill>
                <a:latin typeface="Georgia" charset="0"/>
              </a:rPr>
              <a:t>Asamblea General Ordinaria</a:t>
            </a:r>
            <a:br>
              <a:rPr sz="2000" dirty="0">
                <a:solidFill>
                  <a:srgbClr val="5B9BD5"/>
                </a:solidFill>
                <a:latin typeface="Georgia" charset="0"/>
              </a:rPr>
            </a:br>
            <a:r>
              <a:rPr sz="2000" dirty="0">
                <a:solidFill>
                  <a:srgbClr val="5B9BD5"/>
                </a:solidFill>
                <a:latin typeface="Georgia" charset="0"/>
              </a:rPr>
              <a:t>        14 Noviembre 2016</a:t>
            </a:r>
            <a:br>
              <a:rPr sz="1800" dirty="0">
                <a:solidFill>
                  <a:srgbClr val="5B9BD5"/>
                </a:solidFill>
                <a:latin typeface="Georgia" charset="0"/>
              </a:rPr>
            </a:br>
            <a:br>
              <a:rPr sz="1800" dirty="0">
                <a:latin typeface="Georgia" charset="0"/>
              </a:rPr>
            </a:br>
            <a:endParaRPr sz="1800" b="1" dirty="0">
              <a:latin typeface="Georgia" charset="0"/>
            </a:endParaRPr>
          </a:p>
        </p:txBody>
      </p:sp>
      <p:sp>
        <p:nvSpPr>
          <p:cNvPr id="26625" name="Subtitle 2"/>
          <p:cNvSpPr txBox="1">
            <a:spLocks noGrp="1"/>
          </p:cNvSpPr>
          <p:nvPr>
            <p:ph type="subTitle" idx="1"/>
          </p:nvPr>
        </p:nvSpPr>
        <p:spPr>
          <a:xfrm>
            <a:off x="570312" y="2982913"/>
            <a:ext cx="7880747" cy="3473450"/>
          </a:xfrm>
        </p:spPr>
        <p:txBody>
          <a:bodyPr/>
          <a:lstStyle>
            <a:lvl1pPr algn="ctr">
              <a:defRPr sz="2000">
                <a:solidFill>
                  <a:srgbClr val="286D7F"/>
                </a:solidFill>
                <a:latin typeface="Georgia" charset="0"/>
                <a:ea typeface="ＭＳ Ｐゴシック" charset="0"/>
                <a:cs typeface="ＭＳ Ｐゴシック" charset="0"/>
              </a:defRPr>
            </a:lvl1pPr>
            <a:lvl2pPr marL="742950" indent="-285750" algn="ctr">
              <a:defRPr>
                <a:solidFill>
                  <a:srgbClr val="286D7F"/>
                </a:solidFill>
                <a:latin typeface="Georgia" charset="0"/>
                <a:ea typeface="ＭＳ Ｐゴシック" charset="0"/>
              </a:defRPr>
            </a:lvl2pPr>
            <a:lvl3pPr marL="1143000" algn="ctr">
              <a:defRPr sz="1600">
                <a:solidFill>
                  <a:srgbClr val="286D7F"/>
                </a:solidFill>
                <a:latin typeface="Georgia" charset="0"/>
                <a:ea typeface="ＭＳ Ｐゴシック" charset="0"/>
              </a:defRPr>
            </a:lvl3pPr>
            <a:lvl4pPr marL="1600200" algn="ctr">
              <a:defRPr sz="1400">
                <a:solidFill>
                  <a:srgbClr val="286D7F"/>
                </a:solidFill>
                <a:latin typeface="Georgia" charset="0"/>
                <a:ea typeface="ＭＳ Ｐゴシック" charset="0"/>
              </a:defRPr>
            </a:lvl4pPr>
            <a:lvl5pPr marL="2057400" algn="ctr">
              <a:defRPr sz="1400">
                <a:solidFill>
                  <a:srgbClr val="286D7F"/>
                </a:solidFill>
                <a:latin typeface="Georgia" charset="0"/>
                <a:ea typeface="ＭＳ Ｐゴシック" charset="0"/>
              </a:defRPr>
            </a:lvl5pPr>
            <a:lvl6pPr algn="ct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6pPr>
            <a:lvl7pPr algn="ct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7pPr>
            <a:lvl8pPr algn="ct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8pPr>
            <a:lvl9pPr algn="ct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9pPr>
          </a:lstStyle>
          <a:p>
            <a:pPr algn="l" eaLnBrk="1" hangingPunct="1">
              <a:spcBef>
                <a:spcPct val="0"/>
              </a:spcBef>
            </a:pPr>
            <a:endParaRPr sz="1800" cap="none" dirty="0">
              <a:solidFill>
                <a:srgbClr val="000000"/>
              </a:solidFill>
            </a:endParaRPr>
          </a:p>
          <a:p>
            <a:pPr algn="l" eaLnBrk="1" hangingPunct="1">
              <a:spcBef>
                <a:spcPct val="0"/>
              </a:spcBef>
            </a:pPr>
            <a:endParaRPr sz="1800" cap="none" dirty="0">
              <a:solidFill>
                <a:srgbClr val="000000"/>
              </a:solidFill>
            </a:endParaRPr>
          </a:p>
          <a:p>
            <a:pPr algn="l" eaLnBrk="1" hangingPunct="1">
              <a:spcBef>
                <a:spcPct val="0"/>
              </a:spcBef>
            </a:pPr>
            <a:endParaRPr sz="1800" cap="none" dirty="0">
              <a:solidFill>
                <a:srgbClr val="000000"/>
              </a:solidFill>
            </a:endParaRPr>
          </a:p>
          <a:p>
            <a:pPr algn="l" eaLnBrk="1" hangingPunct="1">
              <a:spcBef>
                <a:spcPct val="0"/>
              </a:spcBef>
            </a:pPr>
            <a:r>
              <a:rPr sz="3200" b="1" cap="none" dirty="0">
                <a:solidFill>
                  <a:srgbClr val="FF0000"/>
                </a:solidFill>
              </a:rPr>
              <a:t>CUENTAS ANUALES</a:t>
            </a:r>
          </a:p>
          <a:p>
            <a:pPr algn="l" eaLnBrk="1" hangingPunct="1">
              <a:spcBef>
                <a:spcPct val="0"/>
              </a:spcBef>
            </a:pPr>
            <a:endParaRPr sz="1800" cap="none" dirty="0">
              <a:solidFill>
                <a:srgbClr val="000000"/>
              </a:solidFill>
            </a:endParaRPr>
          </a:p>
          <a:p>
            <a:pPr algn="l" eaLnBrk="1" hangingPunct="1">
              <a:spcBef>
                <a:spcPct val="0"/>
              </a:spcBef>
            </a:pPr>
            <a:r>
              <a:rPr sz="2800" b="1" cap="none" dirty="0">
                <a:solidFill>
                  <a:srgbClr val="000000"/>
                </a:solidFill>
              </a:rPr>
              <a:t>      Curso 2015/2016</a:t>
            </a:r>
          </a:p>
        </p:txBody>
      </p:sp>
      <p:pic>
        <p:nvPicPr>
          <p:cNvPr id="26626" name="Imagen 3" descr="C:\Users\Carmen\Documents\unnam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3514725" cy="1062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0938791"/>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ítulo 1"/>
          <p:cNvSpPr txBox="1">
            <a:spLocks noGrp="1"/>
          </p:cNvSpPr>
          <p:nvPr>
            <p:ph type="ctrTitle"/>
          </p:nvPr>
        </p:nvSpPr>
        <p:spPr>
          <a:xfrm>
            <a:off x="1044179" y="1169690"/>
            <a:ext cx="7143750" cy="1024870"/>
          </a:xfrm>
        </p:spPr>
        <p:txBody>
          <a:bodyPr/>
          <a:lstStyle/>
          <a:p>
            <a:pPr algn="l" eaLnBrk="1" hangingPunct="1"/>
            <a:r>
              <a:rPr sz="2000" dirty="0">
                <a:solidFill>
                  <a:srgbClr val="5B9BD5"/>
                </a:solidFill>
                <a:latin typeface="Georgia" charset="0"/>
              </a:rPr>
              <a:t>Asamblea General Ordinaria</a:t>
            </a:r>
            <a:br>
              <a:rPr sz="2000" dirty="0">
                <a:solidFill>
                  <a:srgbClr val="5B9BD5"/>
                </a:solidFill>
                <a:latin typeface="Georgia" charset="0"/>
              </a:rPr>
            </a:br>
            <a:r>
              <a:rPr sz="2000" dirty="0">
                <a:solidFill>
                  <a:srgbClr val="5B9BD5"/>
                </a:solidFill>
                <a:latin typeface="Georgia" charset="0"/>
              </a:rPr>
              <a:t>        14 Noviembre 2016</a:t>
            </a:r>
            <a:br>
              <a:rPr sz="1800" dirty="0">
                <a:solidFill>
                  <a:srgbClr val="5B9BD5"/>
                </a:solidFill>
                <a:latin typeface="Georgia" charset="0"/>
              </a:rPr>
            </a:br>
            <a:br>
              <a:rPr sz="1800" dirty="0">
                <a:latin typeface="Georgia" charset="0"/>
              </a:rPr>
            </a:br>
            <a:endParaRPr sz="1800" b="1" dirty="0">
              <a:latin typeface="Georgia" charset="0"/>
            </a:endParaRPr>
          </a:p>
        </p:txBody>
      </p:sp>
      <p:sp>
        <p:nvSpPr>
          <p:cNvPr id="26625" name="Subtitle 2"/>
          <p:cNvSpPr txBox="1">
            <a:spLocks noGrp="1"/>
          </p:cNvSpPr>
          <p:nvPr>
            <p:ph type="subTitle" idx="1"/>
          </p:nvPr>
        </p:nvSpPr>
        <p:spPr>
          <a:xfrm>
            <a:off x="570312" y="1760105"/>
            <a:ext cx="7880747" cy="1080570"/>
          </a:xfrm>
        </p:spPr>
        <p:txBody>
          <a:bodyPr/>
          <a:lstStyle>
            <a:lvl1pPr algn="ctr">
              <a:defRPr sz="2000">
                <a:solidFill>
                  <a:srgbClr val="286D7F"/>
                </a:solidFill>
                <a:latin typeface="Georgia" charset="0"/>
                <a:ea typeface="ＭＳ Ｐゴシック" charset="0"/>
                <a:cs typeface="ＭＳ Ｐゴシック" charset="0"/>
              </a:defRPr>
            </a:lvl1pPr>
            <a:lvl2pPr marL="742950" indent="-285750" algn="ctr">
              <a:defRPr>
                <a:solidFill>
                  <a:srgbClr val="286D7F"/>
                </a:solidFill>
                <a:latin typeface="Georgia" charset="0"/>
                <a:ea typeface="ＭＳ Ｐゴシック" charset="0"/>
              </a:defRPr>
            </a:lvl2pPr>
            <a:lvl3pPr marL="1143000" algn="ctr">
              <a:defRPr sz="1600">
                <a:solidFill>
                  <a:srgbClr val="286D7F"/>
                </a:solidFill>
                <a:latin typeface="Georgia" charset="0"/>
                <a:ea typeface="ＭＳ Ｐゴシック" charset="0"/>
              </a:defRPr>
            </a:lvl3pPr>
            <a:lvl4pPr marL="1600200" algn="ctr">
              <a:defRPr sz="1400">
                <a:solidFill>
                  <a:srgbClr val="286D7F"/>
                </a:solidFill>
                <a:latin typeface="Georgia" charset="0"/>
                <a:ea typeface="ＭＳ Ｐゴシック" charset="0"/>
              </a:defRPr>
            </a:lvl4pPr>
            <a:lvl5pPr marL="2057400" algn="ctr">
              <a:defRPr sz="1400">
                <a:solidFill>
                  <a:srgbClr val="286D7F"/>
                </a:solidFill>
                <a:latin typeface="Georgia" charset="0"/>
                <a:ea typeface="ＭＳ Ｐゴシック" charset="0"/>
              </a:defRPr>
            </a:lvl5pPr>
            <a:lvl6pPr algn="ct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6pPr>
            <a:lvl7pPr algn="ct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7pPr>
            <a:lvl8pPr algn="ct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8pPr>
            <a:lvl9pPr algn="ct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9pPr>
          </a:lstStyle>
          <a:p>
            <a:pPr algn="l" eaLnBrk="1" hangingPunct="1">
              <a:spcBef>
                <a:spcPct val="0"/>
              </a:spcBef>
            </a:pPr>
            <a:endParaRPr sz="1800" cap="none" dirty="0">
              <a:solidFill>
                <a:srgbClr val="000000"/>
              </a:solidFill>
            </a:endParaRPr>
          </a:p>
          <a:p>
            <a:pPr algn="l" eaLnBrk="1" hangingPunct="1">
              <a:spcBef>
                <a:spcPct val="0"/>
              </a:spcBef>
            </a:pPr>
            <a:r>
              <a:rPr b="1" cap="none" dirty="0">
                <a:solidFill>
                  <a:srgbClr val="FF0000"/>
                </a:solidFill>
              </a:rPr>
              <a:t>CUENTAS ANUALES</a:t>
            </a:r>
            <a:endParaRPr sz="1800" cap="none" dirty="0">
              <a:solidFill>
                <a:srgbClr val="000000"/>
              </a:solidFill>
            </a:endParaRPr>
          </a:p>
          <a:p>
            <a:pPr algn="l" eaLnBrk="1" hangingPunct="1">
              <a:spcBef>
                <a:spcPct val="0"/>
              </a:spcBef>
            </a:pPr>
            <a:r>
              <a:rPr sz="2800" b="1" cap="none" dirty="0">
                <a:solidFill>
                  <a:srgbClr val="000000"/>
                </a:solidFill>
              </a:rPr>
              <a:t>      </a:t>
            </a:r>
            <a:r>
              <a:rPr lang="es-ES" sz="1600" b="1" cap="none" dirty="0">
                <a:solidFill>
                  <a:srgbClr val="000000"/>
                </a:solidFill>
              </a:rPr>
              <a:t>RESUMEN</a:t>
            </a:r>
            <a:endParaRPr sz="1600" b="1" cap="none" dirty="0">
              <a:solidFill>
                <a:srgbClr val="000000"/>
              </a:solidFill>
            </a:endParaRPr>
          </a:p>
        </p:txBody>
      </p:sp>
      <p:pic>
        <p:nvPicPr>
          <p:cNvPr id="26626" name="Imagen 3" descr="C:\Users\Carmen\Documents\unnam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3514725" cy="1062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Imagen 1"/>
          <p:cNvPicPr>
            <a:picLocks noChangeAspect="1"/>
          </p:cNvPicPr>
          <p:nvPr/>
        </p:nvPicPr>
        <p:blipFill>
          <a:blip r:embed="rId3"/>
          <a:stretch>
            <a:fillRect/>
          </a:stretch>
        </p:blipFill>
        <p:spPr>
          <a:xfrm>
            <a:off x="1214371" y="2840674"/>
            <a:ext cx="6973557" cy="2862953"/>
          </a:xfrm>
          <a:prstGeom prst="rect">
            <a:avLst/>
          </a:prstGeom>
        </p:spPr>
      </p:pic>
    </p:spTree>
    <p:extLst>
      <p:ext uri="{BB962C8B-B14F-4D97-AF65-F5344CB8AC3E}">
        <p14:creationId xmlns:p14="http://schemas.microsoft.com/office/powerpoint/2010/main" val="230715707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Imagen 3" descr="C:\Users\Carmen\Documents\unnam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2622947" cy="661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Imagen 1"/>
          <p:cNvPicPr>
            <a:picLocks noChangeAspect="1"/>
          </p:cNvPicPr>
          <p:nvPr/>
        </p:nvPicPr>
        <p:blipFill>
          <a:blip r:embed="rId3"/>
          <a:stretch>
            <a:fillRect/>
          </a:stretch>
        </p:blipFill>
        <p:spPr>
          <a:xfrm>
            <a:off x="189398" y="661988"/>
            <a:ext cx="4578963" cy="5754594"/>
          </a:xfrm>
          <a:prstGeom prst="rect">
            <a:avLst/>
          </a:prstGeom>
        </p:spPr>
      </p:pic>
      <p:pic>
        <p:nvPicPr>
          <p:cNvPr id="3" name="Imagen 2"/>
          <p:cNvPicPr>
            <a:picLocks noChangeAspect="1"/>
          </p:cNvPicPr>
          <p:nvPr/>
        </p:nvPicPr>
        <p:blipFill>
          <a:blip r:embed="rId4"/>
          <a:stretch>
            <a:fillRect/>
          </a:stretch>
        </p:blipFill>
        <p:spPr>
          <a:xfrm>
            <a:off x="189398" y="6464300"/>
            <a:ext cx="2730500" cy="393700"/>
          </a:xfrm>
          <a:prstGeom prst="rect">
            <a:avLst/>
          </a:prstGeom>
        </p:spPr>
      </p:pic>
      <p:pic>
        <p:nvPicPr>
          <p:cNvPr id="5" name="Imagen 4"/>
          <p:cNvPicPr>
            <a:picLocks noChangeAspect="1"/>
          </p:cNvPicPr>
          <p:nvPr/>
        </p:nvPicPr>
        <p:blipFill>
          <a:blip r:embed="rId5"/>
          <a:stretch>
            <a:fillRect/>
          </a:stretch>
        </p:blipFill>
        <p:spPr>
          <a:xfrm>
            <a:off x="4857488" y="661987"/>
            <a:ext cx="1660013" cy="5754595"/>
          </a:xfrm>
          <a:prstGeom prst="rect">
            <a:avLst/>
          </a:prstGeom>
        </p:spPr>
      </p:pic>
      <p:pic>
        <p:nvPicPr>
          <p:cNvPr id="6" name="Imagen 5"/>
          <p:cNvPicPr>
            <a:picLocks noChangeAspect="1"/>
          </p:cNvPicPr>
          <p:nvPr/>
        </p:nvPicPr>
        <p:blipFill>
          <a:blip r:embed="rId6"/>
          <a:stretch>
            <a:fillRect/>
          </a:stretch>
        </p:blipFill>
        <p:spPr>
          <a:xfrm>
            <a:off x="6600391" y="661987"/>
            <a:ext cx="1933638" cy="5754596"/>
          </a:xfrm>
          <a:prstGeom prst="rect">
            <a:avLst/>
          </a:prstGeom>
        </p:spPr>
      </p:pic>
    </p:spTree>
    <p:extLst>
      <p:ext uri="{BB962C8B-B14F-4D97-AF65-F5344CB8AC3E}">
        <p14:creationId xmlns:p14="http://schemas.microsoft.com/office/powerpoint/2010/main" val="37012412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ítulo 1"/>
          <p:cNvSpPr txBox="1">
            <a:spLocks noGrp="1"/>
          </p:cNvSpPr>
          <p:nvPr>
            <p:ph type="ctrTitle"/>
          </p:nvPr>
        </p:nvSpPr>
        <p:spPr>
          <a:xfrm>
            <a:off x="3598552" y="256218"/>
            <a:ext cx="4852507" cy="958031"/>
          </a:xfrm>
        </p:spPr>
        <p:txBody>
          <a:bodyPr/>
          <a:lstStyle/>
          <a:p>
            <a:pPr algn="l" eaLnBrk="1" hangingPunct="1"/>
            <a:r>
              <a:rPr sz="2000" dirty="0">
                <a:solidFill>
                  <a:srgbClr val="5B9BD5"/>
                </a:solidFill>
                <a:latin typeface="Georgia" charset="0"/>
              </a:rPr>
              <a:t>Asamblea General Ordinaria</a:t>
            </a:r>
            <a:br>
              <a:rPr sz="2000" dirty="0">
                <a:solidFill>
                  <a:srgbClr val="5B9BD5"/>
                </a:solidFill>
                <a:latin typeface="Georgia" charset="0"/>
              </a:rPr>
            </a:br>
            <a:r>
              <a:rPr sz="2000" dirty="0">
                <a:solidFill>
                  <a:srgbClr val="5B9BD5"/>
                </a:solidFill>
                <a:latin typeface="Georgia" charset="0"/>
              </a:rPr>
              <a:t>        14 Noviembre 2016</a:t>
            </a:r>
            <a:br>
              <a:rPr sz="1800" dirty="0">
                <a:solidFill>
                  <a:srgbClr val="5B9BD5"/>
                </a:solidFill>
                <a:latin typeface="Georgia" charset="0"/>
              </a:rPr>
            </a:br>
            <a:br>
              <a:rPr sz="1800" dirty="0">
                <a:latin typeface="Georgia" charset="0"/>
              </a:rPr>
            </a:br>
            <a:endParaRPr sz="1800" b="1" dirty="0">
              <a:latin typeface="Georgia" charset="0"/>
            </a:endParaRPr>
          </a:p>
        </p:txBody>
      </p:sp>
      <p:sp>
        <p:nvSpPr>
          <p:cNvPr id="26625" name="Subtitle 2"/>
          <p:cNvSpPr txBox="1">
            <a:spLocks noGrp="1"/>
          </p:cNvSpPr>
          <p:nvPr>
            <p:ph type="subTitle" idx="1"/>
          </p:nvPr>
        </p:nvSpPr>
        <p:spPr>
          <a:xfrm>
            <a:off x="570312" y="935752"/>
            <a:ext cx="7880747" cy="545854"/>
          </a:xfrm>
        </p:spPr>
        <p:txBody>
          <a:bodyPr/>
          <a:lstStyle>
            <a:lvl1pPr algn="ctr">
              <a:defRPr sz="2000">
                <a:solidFill>
                  <a:srgbClr val="286D7F"/>
                </a:solidFill>
                <a:latin typeface="Georgia" charset="0"/>
                <a:ea typeface="ＭＳ Ｐゴシック" charset="0"/>
                <a:cs typeface="ＭＳ Ｐゴシック" charset="0"/>
              </a:defRPr>
            </a:lvl1pPr>
            <a:lvl2pPr marL="742950" indent="-285750" algn="ctr">
              <a:defRPr>
                <a:solidFill>
                  <a:srgbClr val="286D7F"/>
                </a:solidFill>
                <a:latin typeface="Georgia" charset="0"/>
                <a:ea typeface="ＭＳ Ｐゴシック" charset="0"/>
              </a:defRPr>
            </a:lvl2pPr>
            <a:lvl3pPr marL="1143000" algn="ctr">
              <a:defRPr sz="1600">
                <a:solidFill>
                  <a:srgbClr val="286D7F"/>
                </a:solidFill>
                <a:latin typeface="Georgia" charset="0"/>
                <a:ea typeface="ＭＳ Ｐゴシック" charset="0"/>
              </a:defRPr>
            </a:lvl3pPr>
            <a:lvl4pPr marL="1600200" algn="ctr">
              <a:defRPr sz="1400">
                <a:solidFill>
                  <a:srgbClr val="286D7F"/>
                </a:solidFill>
                <a:latin typeface="Georgia" charset="0"/>
                <a:ea typeface="ＭＳ Ｐゴシック" charset="0"/>
              </a:defRPr>
            </a:lvl4pPr>
            <a:lvl5pPr marL="2057400" algn="ctr">
              <a:defRPr sz="1400">
                <a:solidFill>
                  <a:srgbClr val="286D7F"/>
                </a:solidFill>
                <a:latin typeface="Georgia" charset="0"/>
                <a:ea typeface="ＭＳ Ｐゴシック" charset="0"/>
              </a:defRPr>
            </a:lvl5pPr>
            <a:lvl6pPr algn="ct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6pPr>
            <a:lvl7pPr algn="ct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7pPr>
            <a:lvl8pPr algn="ct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8pPr>
            <a:lvl9pPr algn="ct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9pPr>
          </a:lstStyle>
          <a:p>
            <a:pPr algn="l" eaLnBrk="1" hangingPunct="1">
              <a:spcBef>
                <a:spcPct val="0"/>
              </a:spcBef>
            </a:pPr>
            <a:endParaRPr sz="1800" cap="none" dirty="0">
              <a:solidFill>
                <a:srgbClr val="000000"/>
              </a:solidFill>
            </a:endParaRPr>
          </a:p>
          <a:p>
            <a:pPr algn="l" eaLnBrk="1" hangingPunct="1">
              <a:spcBef>
                <a:spcPct val="0"/>
              </a:spcBef>
            </a:pPr>
            <a:r>
              <a:rPr sz="1600" b="1" cap="none" dirty="0">
                <a:solidFill>
                  <a:srgbClr val="FF0000"/>
                </a:solidFill>
              </a:rPr>
              <a:t>CUENTAS ANUALES</a:t>
            </a:r>
            <a:endParaRPr sz="1600" cap="none" dirty="0">
              <a:solidFill>
                <a:srgbClr val="000000"/>
              </a:solidFill>
            </a:endParaRPr>
          </a:p>
          <a:p>
            <a:pPr algn="l" eaLnBrk="1" hangingPunct="1">
              <a:spcBef>
                <a:spcPct val="0"/>
              </a:spcBef>
            </a:pPr>
            <a:r>
              <a:rPr sz="2800" b="1" cap="none" dirty="0">
                <a:solidFill>
                  <a:srgbClr val="000000"/>
                </a:solidFill>
              </a:rPr>
              <a:t>      </a:t>
            </a:r>
            <a:endParaRPr sz="1600" b="1" cap="none" dirty="0">
              <a:solidFill>
                <a:srgbClr val="000000"/>
              </a:solidFill>
            </a:endParaRPr>
          </a:p>
        </p:txBody>
      </p:sp>
      <p:pic>
        <p:nvPicPr>
          <p:cNvPr id="26626" name="Imagen 3" descr="C:\Users\Carmen\Documents\unnam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116" y="-1"/>
            <a:ext cx="3297744" cy="10137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a:blip r:embed="rId3"/>
          <a:stretch>
            <a:fillRect/>
          </a:stretch>
        </p:blipFill>
        <p:spPr>
          <a:xfrm>
            <a:off x="570312" y="1481606"/>
            <a:ext cx="3964087" cy="5046375"/>
          </a:xfrm>
          <a:prstGeom prst="rect">
            <a:avLst/>
          </a:prstGeom>
        </p:spPr>
      </p:pic>
      <p:pic>
        <p:nvPicPr>
          <p:cNvPr id="4" name="Imagen 3"/>
          <p:cNvPicPr>
            <a:picLocks noChangeAspect="1"/>
          </p:cNvPicPr>
          <p:nvPr/>
        </p:nvPicPr>
        <p:blipFill>
          <a:blip r:embed="rId4"/>
          <a:stretch>
            <a:fillRect/>
          </a:stretch>
        </p:blipFill>
        <p:spPr>
          <a:xfrm>
            <a:off x="4790643" y="2250259"/>
            <a:ext cx="3899360" cy="3252852"/>
          </a:xfrm>
          <a:prstGeom prst="rect">
            <a:avLst/>
          </a:prstGeom>
        </p:spPr>
      </p:pic>
    </p:spTree>
    <p:extLst>
      <p:ext uri="{BB962C8B-B14F-4D97-AF65-F5344CB8AC3E}">
        <p14:creationId xmlns:p14="http://schemas.microsoft.com/office/powerpoint/2010/main" val="4219158386"/>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Imagen 3" descr="C:\Users\Carmen\Documents\unnam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2622947" cy="661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Imagen 1"/>
          <p:cNvPicPr>
            <a:picLocks noChangeAspect="1"/>
          </p:cNvPicPr>
          <p:nvPr/>
        </p:nvPicPr>
        <p:blipFill>
          <a:blip r:embed="rId3"/>
          <a:stretch>
            <a:fillRect/>
          </a:stretch>
        </p:blipFill>
        <p:spPr>
          <a:xfrm>
            <a:off x="267386" y="746374"/>
            <a:ext cx="5436822" cy="5768726"/>
          </a:xfrm>
          <a:prstGeom prst="rect">
            <a:avLst/>
          </a:prstGeom>
        </p:spPr>
      </p:pic>
      <p:pic>
        <p:nvPicPr>
          <p:cNvPr id="3" name="Imagen 2"/>
          <p:cNvPicPr>
            <a:picLocks noChangeAspect="1"/>
          </p:cNvPicPr>
          <p:nvPr/>
        </p:nvPicPr>
        <p:blipFill>
          <a:blip r:embed="rId4"/>
          <a:stretch>
            <a:fillRect/>
          </a:stretch>
        </p:blipFill>
        <p:spPr>
          <a:xfrm>
            <a:off x="5800252" y="746374"/>
            <a:ext cx="2133600" cy="5768725"/>
          </a:xfrm>
          <a:prstGeom prst="rect">
            <a:avLst/>
          </a:prstGeom>
        </p:spPr>
      </p:pic>
    </p:spTree>
    <p:extLst>
      <p:ext uri="{BB962C8B-B14F-4D97-AF65-F5344CB8AC3E}">
        <p14:creationId xmlns:p14="http://schemas.microsoft.com/office/powerpoint/2010/main" val="30674759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ítulo 1"/>
          <p:cNvSpPr txBox="1">
            <a:spLocks noGrp="1"/>
          </p:cNvSpPr>
          <p:nvPr>
            <p:ph type="ctrTitle"/>
          </p:nvPr>
        </p:nvSpPr>
        <p:spPr>
          <a:xfrm>
            <a:off x="822724" y="1631955"/>
            <a:ext cx="7365206" cy="1490663"/>
          </a:xfrm>
        </p:spPr>
        <p:txBody>
          <a:bodyPr/>
          <a:lstStyle/>
          <a:p>
            <a:pPr algn="l" eaLnBrk="1" hangingPunct="1"/>
            <a:r>
              <a:rPr sz="2000">
                <a:solidFill>
                  <a:srgbClr val="5B9BD5"/>
                </a:solidFill>
                <a:latin typeface="Georgia" charset="0"/>
              </a:rPr>
              <a:t>Asamblea General Ordinaria</a:t>
            </a:r>
            <a:br>
              <a:rPr sz="2000">
                <a:solidFill>
                  <a:srgbClr val="5B9BD5"/>
                </a:solidFill>
                <a:latin typeface="Georgia" charset="0"/>
              </a:rPr>
            </a:br>
            <a:r>
              <a:rPr sz="2000">
                <a:solidFill>
                  <a:srgbClr val="5B9BD5"/>
                </a:solidFill>
                <a:latin typeface="Georgia" charset="0"/>
              </a:rPr>
              <a:t>        14 Noviembre 2016</a:t>
            </a:r>
            <a:br>
              <a:rPr sz="1800">
                <a:solidFill>
                  <a:srgbClr val="5B9BD5"/>
                </a:solidFill>
                <a:latin typeface="Georgia" charset="0"/>
              </a:rPr>
            </a:br>
            <a:br>
              <a:rPr sz="1800">
                <a:latin typeface="Georgia" charset="0"/>
              </a:rPr>
            </a:br>
            <a:endParaRPr sz="1800" b="1">
              <a:latin typeface="Georgia" charset="0"/>
            </a:endParaRPr>
          </a:p>
        </p:txBody>
      </p:sp>
      <p:sp>
        <p:nvSpPr>
          <p:cNvPr id="29697" name="Subtitle 2"/>
          <p:cNvSpPr txBox="1">
            <a:spLocks noGrp="1"/>
          </p:cNvSpPr>
          <p:nvPr>
            <p:ph type="subTitle" idx="1"/>
          </p:nvPr>
        </p:nvSpPr>
        <p:spPr>
          <a:xfrm>
            <a:off x="833438" y="2827343"/>
            <a:ext cx="7554516" cy="2490787"/>
          </a:xfrm>
        </p:spPr>
        <p:txBody>
          <a:bodyPr/>
          <a:lstStyle>
            <a:lvl1pPr algn="ctr">
              <a:defRPr sz="2000">
                <a:solidFill>
                  <a:srgbClr val="286D7F"/>
                </a:solidFill>
                <a:latin typeface="Georgia" charset="0"/>
                <a:ea typeface="ＭＳ Ｐゴシック" charset="0"/>
                <a:cs typeface="ＭＳ Ｐゴシック" charset="0"/>
              </a:defRPr>
            </a:lvl1pPr>
            <a:lvl2pPr marL="742950" indent="-285750" algn="ctr">
              <a:defRPr>
                <a:solidFill>
                  <a:srgbClr val="286D7F"/>
                </a:solidFill>
                <a:latin typeface="Georgia" charset="0"/>
                <a:ea typeface="ＭＳ Ｐゴシック" charset="0"/>
              </a:defRPr>
            </a:lvl2pPr>
            <a:lvl3pPr marL="1143000" algn="ctr">
              <a:defRPr sz="1600">
                <a:solidFill>
                  <a:srgbClr val="286D7F"/>
                </a:solidFill>
                <a:latin typeface="Georgia" charset="0"/>
                <a:ea typeface="ＭＳ Ｐゴシック" charset="0"/>
              </a:defRPr>
            </a:lvl3pPr>
            <a:lvl4pPr marL="1600200" algn="ctr">
              <a:defRPr sz="1400">
                <a:solidFill>
                  <a:srgbClr val="286D7F"/>
                </a:solidFill>
                <a:latin typeface="Georgia" charset="0"/>
                <a:ea typeface="ＭＳ Ｐゴシック" charset="0"/>
              </a:defRPr>
            </a:lvl4pPr>
            <a:lvl5pPr marL="2057400" algn="ctr">
              <a:defRPr sz="1400">
                <a:solidFill>
                  <a:srgbClr val="286D7F"/>
                </a:solidFill>
                <a:latin typeface="Georgia" charset="0"/>
                <a:ea typeface="ＭＳ Ｐゴシック" charset="0"/>
              </a:defRPr>
            </a:lvl5pPr>
            <a:lvl6pPr algn="ct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6pPr>
            <a:lvl7pPr algn="ct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7pPr>
            <a:lvl8pPr algn="ct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8pPr>
            <a:lvl9pPr algn="ct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9pPr>
          </a:lstStyle>
          <a:p>
            <a:pPr algn="l" eaLnBrk="1" hangingPunct="1">
              <a:spcBef>
                <a:spcPct val="0"/>
              </a:spcBef>
            </a:pPr>
            <a:endParaRPr sz="1800" cap="none">
              <a:solidFill>
                <a:srgbClr val="000000"/>
              </a:solidFill>
            </a:endParaRPr>
          </a:p>
          <a:p>
            <a:pPr algn="l" eaLnBrk="1" hangingPunct="1">
              <a:spcBef>
                <a:spcPct val="0"/>
              </a:spcBef>
            </a:pPr>
            <a:endParaRPr sz="1800" cap="none">
              <a:solidFill>
                <a:srgbClr val="000000"/>
              </a:solidFill>
            </a:endParaRPr>
          </a:p>
          <a:p>
            <a:pPr algn="l" eaLnBrk="1" hangingPunct="1">
              <a:spcBef>
                <a:spcPct val="0"/>
              </a:spcBef>
            </a:pPr>
            <a:endParaRPr sz="3200" b="1" cap="none">
              <a:solidFill>
                <a:srgbClr val="FF0000"/>
              </a:solidFill>
            </a:endParaRPr>
          </a:p>
          <a:p>
            <a:pPr algn="l" eaLnBrk="1" hangingPunct="1">
              <a:spcBef>
                <a:spcPct val="0"/>
              </a:spcBef>
            </a:pPr>
            <a:r>
              <a:rPr sz="3200" b="1" cap="none">
                <a:solidFill>
                  <a:srgbClr val="FF0000"/>
                </a:solidFill>
              </a:rPr>
              <a:t>ACTIVIDADES CURSO 2016/17</a:t>
            </a:r>
            <a:endParaRPr sz="1800" cap="none">
              <a:solidFill>
                <a:srgbClr val="FF0000"/>
              </a:solidFill>
            </a:endParaRPr>
          </a:p>
        </p:txBody>
      </p:sp>
      <p:pic>
        <p:nvPicPr>
          <p:cNvPr id="29698" name="Imagen 3" descr="C:\Users\Carmen\Documents\unnam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3514725" cy="1062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77347021"/>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ítulo 1"/>
          <p:cNvSpPr txBox="1">
            <a:spLocks noGrp="1"/>
          </p:cNvSpPr>
          <p:nvPr>
            <p:ph type="title"/>
          </p:nvPr>
        </p:nvSpPr>
        <p:spPr>
          <a:xfrm>
            <a:off x="3" y="1223963"/>
            <a:ext cx="7975997" cy="1617662"/>
          </a:xfrm>
        </p:spPr>
        <p:txBody>
          <a:bodyPr anchorCtr="1">
            <a:normAutofit/>
          </a:bodyPr>
          <a:lstStyle/>
          <a:p>
            <a:pPr algn="ctr" eaLnBrk="1" hangingPunct="1"/>
            <a:r>
              <a:rPr sz="1800" dirty="0">
                <a:solidFill>
                  <a:srgbClr val="00B0F0"/>
                </a:solidFill>
                <a:latin typeface="Georgia" charset="0"/>
              </a:rPr>
              <a:t>                  ASAMBLEA GENERAL ORDINARIA</a:t>
            </a:r>
            <a:br>
              <a:rPr sz="1800" dirty="0">
                <a:solidFill>
                  <a:srgbClr val="00B0F0"/>
                </a:solidFill>
                <a:latin typeface="Georgia" charset="0"/>
              </a:rPr>
            </a:br>
            <a:r>
              <a:rPr sz="1800" dirty="0">
                <a:solidFill>
                  <a:srgbClr val="00B0F0"/>
                </a:solidFill>
                <a:latin typeface="Georgia" charset="0"/>
              </a:rPr>
              <a:t>               14 noviembre 2016</a:t>
            </a:r>
            <a:br>
              <a:rPr sz="1800" dirty="0">
                <a:solidFill>
                  <a:srgbClr val="00B0F0"/>
                </a:solidFill>
                <a:latin typeface="Georgia" charset="0"/>
              </a:rPr>
            </a:br>
            <a:r>
              <a:rPr sz="1800" dirty="0">
                <a:solidFill>
                  <a:srgbClr val="00B0F0"/>
                </a:solidFill>
                <a:latin typeface="Georgia" charset="0"/>
              </a:rPr>
              <a:t>             </a:t>
            </a:r>
            <a:r>
              <a:rPr sz="1800" dirty="0">
                <a:solidFill>
                  <a:srgbClr val="FF0000"/>
                </a:solidFill>
                <a:latin typeface="Georgia" charset="0"/>
              </a:rPr>
              <a:t> </a:t>
            </a:r>
            <a:r>
              <a:rPr sz="1800" b="1" dirty="0">
                <a:solidFill>
                  <a:srgbClr val="FF0000"/>
                </a:solidFill>
                <a:latin typeface="Georgia" charset="0"/>
              </a:rPr>
              <a:t>Curso 2016/ 2017</a:t>
            </a:r>
            <a:br>
              <a:rPr sz="1800" dirty="0">
                <a:solidFill>
                  <a:srgbClr val="FF0000"/>
                </a:solidFill>
                <a:latin typeface="Georgia" charset="0"/>
              </a:rPr>
            </a:br>
            <a:br>
              <a:rPr sz="1800" dirty="0">
                <a:solidFill>
                  <a:srgbClr val="FF0000"/>
                </a:solidFill>
                <a:latin typeface="Georgia" charset="0"/>
              </a:rPr>
            </a:br>
            <a:r>
              <a:rPr sz="1600" b="1" dirty="0">
                <a:solidFill>
                  <a:srgbClr val="00B0F0"/>
                </a:solidFill>
                <a:latin typeface="Georgia" charset="0"/>
              </a:rPr>
              <a:t>               </a:t>
            </a:r>
            <a:br>
              <a:rPr sz="1600" b="1" dirty="0">
                <a:latin typeface="Georgia" charset="0"/>
              </a:rPr>
            </a:br>
            <a:endParaRPr sz="1600" b="1" dirty="0">
              <a:latin typeface="Georgia" charset="0"/>
            </a:endParaRPr>
          </a:p>
        </p:txBody>
      </p:sp>
      <p:sp>
        <p:nvSpPr>
          <p:cNvPr id="30722" name="Marcador de contenido 2"/>
          <p:cNvSpPr txBox="1">
            <a:spLocks noGrp="1"/>
          </p:cNvSpPr>
          <p:nvPr>
            <p:ph idx="1"/>
          </p:nvPr>
        </p:nvSpPr>
        <p:spPr>
          <a:xfrm>
            <a:off x="1006078" y="2405063"/>
            <a:ext cx="7043738" cy="4164012"/>
          </a:xfrm>
        </p:spPr>
        <p:txBody>
          <a:bodyPr/>
          <a:lstStyle>
            <a:lvl1pPr>
              <a:defRPr sz="2000">
                <a:solidFill>
                  <a:srgbClr val="286D7F"/>
                </a:solidFill>
                <a:latin typeface="Georgia" charset="0"/>
                <a:ea typeface="ＭＳ Ｐゴシック" charset="0"/>
                <a:cs typeface="ＭＳ Ｐゴシック" charset="0"/>
              </a:defRPr>
            </a:lvl1pPr>
            <a:lvl2pPr marL="742950" indent="-285750">
              <a:defRPr>
                <a:solidFill>
                  <a:srgbClr val="286D7F"/>
                </a:solidFill>
                <a:latin typeface="Georgia" charset="0"/>
                <a:ea typeface="ＭＳ Ｐゴシック" charset="0"/>
              </a:defRPr>
            </a:lvl2pPr>
            <a:lvl3pPr marL="1143000">
              <a:defRPr sz="1600">
                <a:solidFill>
                  <a:srgbClr val="286D7F"/>
                </a:solidFill>
                <a:latin typeface="Georgia" charset="0"/>
                <a:ea typeface="ＭＳ Ｐゴシック" charset="0"/>
              </a:defRPr>
            </a:lvl3pPr>
            <a:lvl4pPr marL="1600200">
              <a:defRPr sz="1400">
                <a:solidFill>
                  <a:srgbClr val="286D7F"/>
                </a:solidFill>
                <a:latin typeface="Georgia" charset="0"/>
                <a:ea typeface="ＭＳ Ｐゴシック" charset="0"/>
              </a:defRPr>
            </a:lvl4pPr>
            <a:lvl5pPr marL="2057400">
              <a:defRPr sz="1400">
                <a:solidFill>
                  <a:srgbClr val="286D7F"/>
                </a:solidFill>
                <a:latin typeface="Georgia" charset="0"/>
                <a:ea typeface="ＭＳ Ｐゴシック" charset="0"/>
              </a:defRPr>
            </a:lvl5pPr>
            <a:lvl6pP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6pPr>
            <a:lvl7pP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7pPr>
            <a:lvl8pP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8pPr>
            <a:lvl9pP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9pPr>
          </a:lstStyle>
          <a:p>
            <a:pPr eaLnBrk="1" hangingPunct="1">
              <a:buFont typeface="Wingdings" charset="0"/>
              <a:buChar char="q"/>
            </a:pPr>
            <a:r>
              <a:rPr dirty="0"/>
              <a:t>  </a:t>
            </a:r>
            <a:r>
              <a:rPr sz="1800" dirty="0">
                <a:solidFill>
                  <a:srgbClr val="000000"/>
                </a:solidFill>
              </a:rPr>
              <a:t>Copa de bienvenida, ofrecida por la Universidad, </a:t>
            </a:r>
            <a:r>
              <a:rPr dirty="0">
                <a:solidFill>
                  <a:srgbClr val="000000"/>
                </a:solidFill>
              </a:rPr>
              <a:t> a los alumnos que se incorporan a primer curso. Participación de la Junta en la acogida de los nuevos alumnos.</a:t>
            </a:r>
          </a:p>
          <a:p>
            <a:pPr eaLnBrk="1" hangingPunct="1">
              <a:buFont typeface="Wingdings" charset="0"/>
              <a:buChar char="q"/>
            </a:pPr>
            <a:r>
              <a:rPr dirty="0">
                <a:solidFill>
                  <a:srgbClr val="000000"/>
                </a:solidFill>
              </a:rPr>
              <a:t> Participación de la Junta Directiva en las XV Jornadas Internacionales de Asociacionismo organizadas por CAUMAS, Alcalá de Henares, 21, 22, y 23 de Septiembre 2016.</a:t>
            </a:r>
          </a:p>
          <a:p>
            <a:pPr eaLnBrk="1" hangingPunct="1">
              <a:buFont typeface="Wingdings" charset="0"/>
              <a:buChar char="q"/>
            </a:pPr>
            <a:r>
              <a:rPr dirty="0">
                <a:solidFill>
                  <a:srgbClr val="000000"/>
                </a:solidFill>
              </a:rPr>
              <a:t> Lotería de Navidad: Décimos</a:t>
            </a:r>
          </a:p>
          <a:p>
            <a:pPr eaLnBrk="1" hangingPunct="1">
              <a:buFont typeface="Wingdings" charset="0"/>
              <a:buChar char="q"/>
            </a:pPr>
            <a:r>
              <a:rPr dirty="0">
                <a:solidFill>
                  <a:srgbClr val="000000"/>
                </a:solidFill>
              </a:rPr>
              <a:t> Nuevo Proyecto: Creación de un Coro de AUDEMAC</a:t>
            </a:r>
          </a:p>
          <a:p>
            <a:pPr eaLnBrk="1" hangingPunct="1">
              <a:buFont typeface="Wingdings" charset="0"/>
              <a:buChar char="q"/>
            </a:pPr>
            <a:r>
              <a:rPr dirty="0">
                <a:solidFill>
                  <a:srgbClr val="000000"/>
                </a:solidFill>
              </a:rPr>
              <a:t> Creación de un Grupo de teatro, con profesor.</a:t>
            </a:r>
          </a:p>
          <a:p>
            <a:pPr eaLnBrk="1" hangingPunct="1">
              <a:buFont typeface="Wingdings" charset="0"/>
              <a:buChar char="q"/>
            </a:pPr>
            <a:r>
              <a:rPr dirty="0">
                <a:solidFill>
                  <a:srgbClr val="000000"/>
                </a:solidFill>
              </a:rPr>
              <a:t> Página web</a:t>
            </a:r>
          </a:p>
          <a:p>
            <a:pPr eaLnBrk="1" hangingPunct="1">
              <a:buFont typeface="Arial" charset="0"/>
              <a:buNone/>
            </a:pPr>
            <a:endParaRPr dirty="0"/>
          </a:p>
        </p:txBody>
      </p:sp>
      <p:pic>
        <p:nvPicPr>
          <p:cNvPr id="30723" name="Imagen 3" descr="C:\Users\Carmen\Documents\unnam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3514725" cy="1062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07528966"/>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ítulo 1"/>
          <p:cNvSpPr txBox="1">
            <a:spLocks noGrp="1"/>
          </p:cNvSpPr>
          <p:nvPr>
            <p:ph type="title"/>
          </p:nvPr>
        </p:nvSpPr>
        <p:spPr>
          <a:xfrm>
            <a:off x="548879" y="1370208"/>
            <a:ext cx="7160216" cy="1372992"/>
          </a:xfrm>
        </p:spPr>
        <p:txBody>
          <a:bodyPr anchorCtr="1">
            <a:normAutofit fontScale="90000"/>
          </a:bodyPr>
          <a:lstStyle/>
          <a:p>
            <a:pPr algn="ctr" eaLnBrk="1" hangingPunct="1"/>
            <a:r>
              <a:rPr sz="1800" dirty="0">
                <a:solidFill>
                  <a:srgbClr val="00B0F0"/>
                </a:solidFill>
                <a:latin typeface="Georgia" charset="0"/>
              </a:rPr>
              <a:t>                  ASAMBLEA GENERAL ORDINARIA</a:t>
            </a:r>
            <a:br>
              <a:rPr sz="1800" dirty="0">
                <a:solidFill>
                  <a:srgbClr val="00B0F0"/>
                </a:solidFill>
                <a:latin typeface="Georgia" charset="0"/>
              </a:rPr>
            </a:br>
            <a:r>
              <a:rPr sz="1800" dirty="0">
                <a:solidFill>
                  <a:srgbClr val="00B0F0"/>
                </a:solidFill>
                <a:latin typeface="Georgia" charset="0"/>
              </a:rPr>
              <a:t>               14 noviembre 2016</a:t>
            </a:r>
            <a:br>
              <a:rPr sz="1800" dirty="0">
                <a:solidFill>
                  <a:srgbClr val="00B0F0"/>
                </a:solidFill>
                <a:latin typeface="Georgia" charset="0"/>
              </a:rPr>
            </a:br>
            <a:br>
              <a:rPr sz="1800" dirty="0">
                <a:solidFill>
                  <a:srgbClr val="00B0F0"/>
                </a:solidFill>
                <a:latin typeface="Georgia" charset="0"/>
              </a:rPr>
            </a:br>
            <a:r>
              <a:rPr sz="1800" dirty="0">
                <a:solidFill>
                  <a:srgbClr val="00B0F0"/>
                </a:solidFill>
                <a:latin typeface="Georgia" charset="0"/>
              </a:rPr>
              <a:t>        </a:t>
            </a:r>
            <a:r>
              <a:rPr sz="2200" b="1" dirty="0">
                <a:solidFill>
                  <a:srgbClr val="FF0000"/>
                </a:solidFill>
                <a:latin typeface="Georgia" charset="0"/>
              </a:rPr>
              <a:t>MUSEOS 2016- 2017</a:t>
            </a:r>
            <a:br>
              <a:rPr sz="1800" dirty="0">
                <a:solidFill>
                  <a:srgbClr val="FF0000"/>
                </a:solidFill>
                <a:latin typeface="Georgia" charset="0"/>
              </a:rPr>
            </a:br>
            <a:br>
              <a:rPr sz="1800" dirty="0">
                <a:solidFill>
                  <a:srgbClr val="FF0000"/>
                </a:solidFill>
                <a:latin typeface="Georgia" charset="0"/>
              </a:rPr>
            </a:br>
            <a:r>
              <a:rPr sz="1600" b="1" dirty="0">
                <a:solidFill>
                  <a:srgbClr val="00B0F0"/>
                </a:solidFill>
                <a:latin typeface="Georgia" charset="0"/>
              </a:rPr>
              <a:t>               </a:t>
            </a:r>
            <a:br>
              <a:rPr sz="1600" b="1" dirty="0">
                <a:latin typeface="Georgia" charset="0"/>
              </a:rPr>
            </a:br>
            <a:endParaRPr sz="1600" b="1" dirty="0">
              <a:latin typeface="Georgia" charset="0"/>
            </a:endParaRPr>
          </a:p>
        </p:txBody>
      </p:sp>
      <p:sp>
        <p:nvSpPr>
          <p:cNvPr id="31746" name="Marcador de contenido 2"/>
          <p:cNvSpPr txBox="1">
            <a:spLocks noGrp="1"/>
          </p:cNvSpPr>
          <p:nvPr>
            <p:ph idx="1"/>
          </p:nvPr>
        </p:nvSpPr>
        <p:spPr>
          <a:xfrm>
            <a:off x="1139483" y="2461918"/>
            <a:ext cx="6910333" cy="3010197"/>
          </a:xfrm>
        </p:spPr>
        <p:txBody>
          <a:bodyPr/>
          <a:lstStyle>
            <a:lvl1pPr>
              <a:defRPr sz="2000">
                <a:solidFill>
                  <a:srgbClr val="286D7F"/>
                </a:solidFill>
                <a:latin typeface="Georgia" charset="0"/>
                <a:ea typeface="ＭＳ Ｐゴシック" charset="0"/>
                <a:cs typeface="ＭＳ Ｐゴシック" charset="0"/>
              </a:defRPr>
            </a:lvl1pPr>
            <a:lvl2pPr marL="742950" indent="-285750">
              <a:defRPr>
                <a:solidFill>
                  <a:srgbClr val="286D7F"/>
                </a:solidFill>
                <a:latin typeface="Georgia" charset="0"/>
                <a:ea typeface="ＭＳ Ｐゴシック" charset="0"/>
              </a:defRPr>
            </a:lvl2pPr>
            <a:lvl3pPr marL="1143000">
              <a:defRPr sz="1600">
                <a:solidFill>
                  <a:srgbClr val="286D7F"/>
                </a:solidFill>
                <a:latin typeface="Georgia" charset="0"/>
                <a:ea typeface="ＭＳ Ｐゴシック" charset="0"/>
              </a:defRPr>
            </a:lvl3pPr>
            <a:lvl4pPr marL="1600200">
              <a:defRPr sz="1400">
                <a:solidFill>
                  <a:srgbClr val="286D7F"/>
                </a:solidFill>
                <a:latin typeface="Georgia" charset="0"/>
                <a:ea typeface="ＭＳ Ｐゴシック" charset="0"/>
              </a:defRPr>
            </a:lvl4pPr>
            <a:lvl5pPr marL="2057400">
              <a:defRPr sz="1400">
                <a:solidFill>
                  <a:srgbClr val="286D7F"/>
                </a:solidFill>
                <a:latin typeface="Georgia" charset="0"/>
                <a:ea typeface="ＭＳ Ｐゴシック" charset="0"/>
              </a:defRPr>
            </a:lvl5pPr>
            <a:lvl6pP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6pPr>
            <a:lvl7pP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7pPr>
            <a:lvl8pP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8pPr>
            <a:lvl9pP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9pPr>
          </a:lstStyle>
          <a:p>
            <a:pPr eaLnBrk="1" hangingPunct="1">
              <a:lnSpc>
                <a:spcPct val="70000"/>
              </a:lnSpc>
              <a:buFont typeface="Wingdings" charset="0"/>
              <a:buChar char="q"/>
            </a:pPr>
            <a:r>
              <a:rPr sz="1900" dirty="0"/>
              <a:t> </a:t>
            </a:r>
            <a:r>
              <a:rPr sz="1800" dirty="0">
                <a:solidFill>
                  <a:schemeClr val="tx1"/>
                </a:solidFill>
              </a:rPr>
              <a:t>Museo Bellas Artes de San Fernando</a:t>
            </a:r>
          </a:p>
          <a:p>
            <a:pPr eaLnBrk="1" hangingPunct="1">
              <a:lnSpc>
                <a:spcPct val="70000"/>
              </a:lnSpc>
              <a:buFont typeface="Wingdings" charset="0"/>
              <a:buChar char="q"/>
            </a:pPr>
            <a:r>
              <a:rPr sz="1800" dirty="0">
                <a:solidFill>
                  <a:schemeClr val="tx1"/>
                </a:solidFill>
              </a:rPr>
              <a:t> Museo del Prado (finalizar con el programa del curso anterior)</a:t>
            </a:r>
          </a:p>
          <a:p>
            <a:pPr eaLnBrk="1" hangingPunct="1">
              <a:lnSpc>
                <a:spcPct val="70000"/>
              </a:lnSpc>
              <a:buFont typeface="Wingdings" charset="0"/>
              <a:buChar char="q"/>
            </a:pPr>
            <a:r>
              <a:rPr sz="1800" dirty="0">
                <a:solidFill>
                  <a:schemeClr val="tx1"/>
                </a:solidFill>
              </a:rPr>
              <a:t> Museo Arqueológico Nacional</a:t>
            </a:r>
          </a:p>
          <a:p>
            <a:pPr eaLnBrk="1" hangingPunct="1">
              <a:lnSpc>
                <a:spcPct val="70000"/>
              </a:lnSpc>
              <a:buFont typeface="Wingdings" charset="0"/>
              <a:buChar char="q"/>
            </a:pPr>
            <a:r>
              <a:rPr sz="1800" dirty="0">
                <a:solidFill>
                  <a:schemeClr val="tx1"/>
                </a:solidFill>
              </a:rPr>
              <a:t> Museo Lázaro Galdiano</a:t>
            </a:r>
          </a:p>
          <a:p>
            <a:pPr eaLnBrk="1" hangingPunct="1">
              <a:lnSpc>
                <a:spcPct val="70000"/>
              </a:lnSpc>
              <a:buFont typeface="Wingdings" charset="0"/>
              <a:buChar char="q"/>
            </a:pPr>
            <a:r>
              <a:rPr sz="1800" dirty="0">
                <a:solidFill>
                  <a:schemeClr val="tx1"/>
                </a:solidFill>
              </a:rPr>
              <a:t> Museo Thyssen</a:t>
            </a:r>
          </a:p>
          <a:p>
            <a:pPr eaLnBrk="1" hangingPunct="1">
              <a:lnSpc>
                <a:spcPct val="70000"/>
              </a:lnSpc>
              <a:buFont typeface="Wingdings" charset="0"/>
              <a:buChar char="q"/>
            </a:pPr>
            <a:r>
              <a:rPr sz="1800" dirty="0">
                <a:solidFill>
                  <a:schemeClr val="tx1"/>
                </a:solidFill>
              </a:rPr>
              <a:t> Exposiciones guiadas pendientes de determinar </a:t>
            </a:r>
          </a:p>
          <a:p>
            <a:pPr eaLnBrk="1" hangingPunct="1">
              <a:lnSpc>
                <a:spcPct val="70000"/>
              </a:lnSpc>
              <a:buFont typeface="Arial" charset="0"/>
              <a:buNone/>
            </a:pPr>
            <a:endParaRPr sz="1900" dirty="0"/>
          </a:p>
        </p:txBody>
      </p:sp>
      <p:pic>
        <p:nvPicPr>
          <p:cNvPr id="31747" name="Imagen 3" descr="C:\Users\Carmen\Documents\unnam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2875591" cy="86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459575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itle 1"/>
          <p:cNvSpPr txBox="1">
            <a:spLocks noGrp="1"/>
          </p:cNvSpPr>
          <p:nvPr>
            <p:ph type="title"/>
          </p:nvPr>
        </p:nvSpPr>
        <p:spPr>
          <a:xfrm>
            <a:off x="2616996" y="1062039"/>
            <a:ext cx="4779169" cy="1085904"/>
          </a:xfrm>
        </p:spPr>
        <p:txBody>
          <a:bodyPr>
            <a:normAutofit/>
          </a:bodyPr>
          <a:lstStyle/>
          <a:p>
            <a:pPr eaLnBrk="1" hangingPunct="1"/>
            <a:r>
              <a:rPr sz="2000" dirty="0">
                <a:solidFill>
                  <a:srgbClr val="00B0F0"/>
                </a:solidFill>
                <a:latin typeface="Georgia" charset="0"/>
              </a:rPr>
              <a:t>ASAMBLEA GENERAL ORDINARIA</a:t>
            </a:r>
            <a:br>
              <a:rPr sz="2000" dirty="0">
                <a:solidFill>
                  <a:srgbClr val="00B0F0"/>
                </a:solidFill>
                <a:latin typeface="Georgia" charset="0"/>
              </a:rPr>
            </a:br>
            <a:r>
              <a:rPr sz="2000" dirty="0">
                <a:solidFill>
                  <a:srgbClr val="00B0F0"/>
                </a:solidFill>
                <a:latin typeface="Georgia" charset="0"/>
              </a:rPr>
              <a:t>               14 noviembre 2016</a:t>
            </a:r>
            <a:br>
              <a:rPr sz="2200" dirty="0">
                <a:solidFill>
                  <a:srgbClr val="00B0F0"/>
                </a:solidFill>
                <a:latin typeface="Georgia" charset="0"/>
              </a:rPr>
            </a:br>
            <a:r>
              <a:rPr sz="2000" b="1" dirty="0">
                <a:solidFill>
                  <a:srgbClr val="00B0F0"/>
                </a:solidFill>
                <a:latin typeface="Georgia" charset="0"/>
              </a:rPr>
              <a:t>                    </a:t>
            </a:r>
            <a:r>
              <a:rPr sz="1800" b="1" dirty="0">
                <a:solidFill>
                  <a:srgbClr val="000000"/>
                </a:solidFill>
                <a:latin typeface="Georgia" charset="0"/>
              </a:rPr>
              <a:t>AGENDA</a:t>
            </a:r>
            <a:endParaRPr sz="3400" dirty="0">
              <a:latin typeface="Georgia" charset="0"/>
            </a:endParaRPr>
          </a:p>
        </p:txBody>
      </p:sp>
      <p:sp>
        <p:nvSpPr>
          <p:cNvPr id="16386" name="Content Placeholder 2"/>
          <p:cNvSpPr txBox="1">
            <a:spLocks noGrp="1"/>
          </p:cNvSpPr>
          <p:nvPr>
            <p:ph idx="1"/>
          </p:nvPr>
        </p:nvSpPr>
        <p:spPr>
          <a:xfrm>
            <a:off x="732949" y="2147946"/>
            <a:ext cx="7280672" cy="4218273"/>
          </a:xfrm>
        </p:spPr>
        <p:txBody>
          <a:bodyPr/>
          <a:lstStyle>
            <a:lvl1pPr marL="501650" indent="-457200">
              <a:defRPr sz="2000">
                <a:solidFill>
                  <a:srgbClr val="286D7F"/>
                </a:solidFill>
                <a:latin typeface="Georgia" charset="0"/>
                <a:ea typeface="ＭＳ Ｐゴシック" charset="0"/>
                <a:cs typeface="ＭＳ Ｐゴシック" charset="0"/>
              </a:defRPr>
            </a:lvl1pPr>
            <a:lvl2pPr marL="742950" indent="-285750">
              <a:defRPr>
                <a:solidFill>
                  <a:srgbClr val="286D7F"/>
                </a:solidFill>
                <a:latin typeface="Georgia" charset="0"/>
                <a:ea typeface="ＭＳ Ｐゴシック" charset="0"/>
              </a:defRPr>
            </a:lvl2pPr>
            <a:lvl3pPr>
              <a:defRPr sz="1600">
                <a:solidFill>
                  <a:srgbClr val="286D7F"/>
                </a:solidFill>
                <a:latin typeface="Georgia" charset="0"/>
                <a:ea typeface="ＭＳ Ｐゴシック" charset="0"/>
              </a:defRPr>
            </a:lvl3pPr>
            <a:lvl4pPr marL="1600200">
              <a:defRPr sz="1400">
                <a:solidFill>
                  <a:srgbClr val="286D7F"/>
                </a:solidFill>
                <a:latin typeface="Georgia" charset="0"/>
                <a:ea typeface="ＭＳ Ｐゴシック" charset="0"/>
              </a:defRPr>
            </a:lvl4pPr>
            <a:lvl5pPr marL="2057400">
              <a:defRPr sz="1400">
                <a:solidFill>
                  <a:srgbClr val="286D7F"/>
                </a:solidFill>
                <a:latin typeface="Georgia" charset="0"/>
                <a:ea typeface="ＭＳ Ｐゴシック" charset="0"/>
              </a:defRPr>
            </a:lvl5pPr>
            <a:lvl6pP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6pPr>
            <a:lvl7pP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7pPr>
            <a:lvl8pP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8pPr>
            <a:lvl9pP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9pPr>
          </a:lstStyle>
          <a:p>
            <a:pPr eaLnBrk="1" hangingPunct="1">
              <a:lnSpc>
                <a:spcPct val="100000"/>
              </a:lnSpc>
              <a:spcBef>
                <a:spcPts val="0"/>
              </a:spcBef>
              <a:buFont typeface="Arial" charset="0"/>
              <a:buAutoNum type="arabicPeriod"/>
            </a:pPr>
            <a:r>
              <a:rPr sz="1800" dirty="0"/>
              <a:t>LECTURA Y APROBACIÓN DEL ACTA DE LA ASAMBLEA ANTERIOR</a:t>
            </a:r>
            <a:endParaRPr dirty="0"/>
          </a:p>
          <a:p>
            <a:pPr eaLnBrk="1" hangingPunct="1">
              <a:lnSpc>
                <a:spcPct val="70000"/>
              </a:lnSpc>
              <a:buFont typeface="Arial" charset="0"/>
              <a:buAutoNum type="arabicPeriod" startAt="2"/>
            </a:pPr>
            <a:r>
              <a:rPr sz="1800" dirty="0"/>
              <a:t>INFORME DEL PRESIDENTE</a:t>
            </a:r>
          </a:p>
          <a:p>
            <a:pPr lvl="2" eaLnBrk="1" hangingPunct="1">
              <a:lnSpc>
                <a:spcPct val="70000"/>
              </a:lnSpc>
              <a:buFont typeface="Wingdings" charset="0"/>
              <a:buChar char="q"/>
            </a:pPr>
            <a:r>
              <a:rPr dirty="0"/>
              <a:t> Memoria de Actividades realizadas en el curso 2015/16  </a:t>
            </a:r>
          </a:p>
          <a:p>
            <a:pPr eaLnBrk="1" hangingPunct="1">
              <a:lnSpc>
                <a:spcPct val="100000"/>
              </a:lnSpc>
              <a:buFont typeface="Arial" charset="0"/>
              <a:buAutoNum type="arabicPeriod" startAt="3"/>
            </a:pPr>
            <a:r>
              <a:rPr sz="1800" dirty="0"/>
              <a:t>PRESENTACIÓN DE LAS CUENTAS ANUALES CORRESPONDIENTES AL EJERCICIO 2015/16. Y PRESUPUESTO PARA EL EJERCICIO 2016/17</a:t>
            </a:r>
            <a:r>
              <a:rPr dirty="0"/>
              <a:t>       </a:t>
            </a:r>
          </a:p>
          <a:p>
            <a:pPr eaLnBrk="1" hangingPunct="1">
              <a:lnSpc>
                <a:spcPct val="70000"/>
              </a:lnSpc>
              <a:buFont typeface="Arial" charset="0"/>
              <a:buAutoNum type="arabicPeriod" startAt="4"/>
            </a:pPr>
            <a:r>
              <a:rPr sz="1800" dirty="0"/>
              <a:t>PROPUESTAS Y PROYECTOS  PARA EL CURSO 2016/17 </a:t>
            </a:r>
          </a:p>
          <a:p>
            <a:pPr eaLnBrk="1" hangingPunct="1">
              <a:lnSpc>
                <a:spcPct val="70000"/>
              </a:lnSpc>
              <a:buFont typeface="Arial" charset="0"/>
              <a:buAutoNum type="arabicPeriod" startAt="4"/>
            </a:pPr>
            <a:r>
              <a:rPr sz="1800" dirty="0"/>
              <a:t>NOMBRAMIENTO Y RENOVACIÓN DE NUEVOS CARGOS DE LA JUNTA DIRECTIVA</a:t>
            </a:r>
            <a:endParaRPr dirty="0"/>
          </a:p>
          <a:p>
            <a:pPr eaLnBrk="1" hangingPunct="1">
              <a:lnSpc>
                <a:spcPct val="70000"/>
              </a:lnSpc>
              <a:buFont typeface="Arial" charset="0"/>
              <a:buNone/>
            </a:pPr>
            <a:r>
              <a:rPr dirty="0"/>
              <a:t>6</a:t>
            </a:r>
            <a:r>
              <a:rPr sz="2400" dirty="0"/>
              <a:t>.</a:t>
            </a:r>
            <a:r>
              <a:rPr dirty="0"/>
              <a:t>   </a:t>
            </a:r>
            <a:r>
              <a:rPr sz="1800" dirty="0"/>
              <a:t>RUEGOS Y PREGUNTAS</a:t>
            </a:r>
          </a:p>
        </p:txBody>
      </p:sp>
      <p:pic>
        <p:nvPicPr>
          <p:cNvPr id="16387" name="Imagen 3" descr="C:\Users\Carmen\Documents\unname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15916" cy="1062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24218966"/>
      </p:ext>
    </p:extLst>
  </p:cSld>
  <p:clrMapOvr>
    <a:overrideClrMapping bg1="lt1" tx1="dk1" bg2="lt2" tx2="dk2" accent1="accent1" accent2="accent2" accent3="accent3" accent4="accent4" accent5="accent5" accent6="accent6" hlink="hlink" folHlink="folHlink"/>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Imagen 3" descr="C:\Users\Carmen\Documents\unnam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3514725" cy="1062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0" name="Título 1"/>
          <p:cNvSpPr txBox="1">
            <a:spLocks noGrp="1"/>
          </p:cNvSpPr>
          <p:nvPr>
            <p:ph type="ctrTitle"/>
          </p:nvPr>
        </p:nvSpPr>
        <p:spPr>
          <a:xfrm>
            <a:off x="844156" y="1041400"/>
            <a:ext cx="7427119" cy="1308100"/>
          </a:xfrm>
        </p:spPr>
        <p:txBody>
          <a:bodyPr/>
          <a:lstStyle/>
          <a:p>
            <a:pPr algn="l" eaLnBrk="1" hangingPunct="1"/>
            <a:r>
              <a:rPr sz="2000" dirty="0">
                <a:solidFill>
                  <a:srgbClr val="5B9BD5"/>
                </a:solidFill>
                <a:latin typeface="Georgia" charset="0"/>
              </a:rPr>
              <a:t>   Asamblea General Ordinaria</a:t>
            </a:r>
            <a:br>
              <a:rPr sz="2000" dirty="0">
                <a:solidFill>
                  <a:srgbClr val="5B9BD5"/>
                </a:solidFill>
                <a:latin typeface="Georgia" charset="0"/>
              </a:rPr>
            </a:br>
            <a:r>
              <a:rPr sz="2000" dirty="0">
                <a:solidFill>
                  <a:srgbClr val="5B9BD5"/>
                </a:solidFill>
                <a:latin typeface="Georgia" charset="0"/>
              </a:rPr>
              <a:t>          14 Noviembre 2016</a:t>
            </a:r>
            <a:br>
              <a:rPr sz="2000" dirty="0">
                <a:solidFill>
                  <a:srgbClr val="5B9BD5"/>
                </a:solidFill>
                <a:latin typeface="Georgia" charset="0"/>
              </a:rPr>
            </a:br>
            <a:br>
              <a:rPr sz="2000" dirty="0">
                <a:latin typeface="Georgia" charset="0"/>
              </a:rPr>
            </a:br>
            <a:r>
              <a:rPr sz="1800" b="1" dirty="0">
                <a:solidFill>
                  <a:srgbClr val="FF0000"/>
                </a:solidFill>
                <a:latin typeface="Georgia" charset="0"/>
              </a:rPr>
              <a:t>VIAJES Y ESCAPADAS 2016/2017</a:t>
            </a:r>
          </a:p>
        </p:txBody>
      </p:sp>
      <p:sp>
        <p:nvSpPr>
          <p:cNvPr id="5" name="Subtitle 2"/>
          <p:cNvSpPr txBox="1"/>
          <p:nvPr/>
        </p:nvSpPr>
        <p:spPr>
          <a:xfrm>
            <a:off x="93481" y="2617494"/>
            <a:ext cx="3830241" cy="3366915"/>
          </a:xfrm>
          <a:prstGeom prst="rect">
            <a:avLst/>
          </a:prstGeom>
          <a:noFill/>
          <a:ln cap="flat">
            <a:noFill/>
          </a:ln>
        </p:spPr>
        <p:txBody>
          <a:bodyPr anchorCtr="1"/>
          <a:lstStyle/>
          <a:p>
            <a:pPr marL="285750" indent="-285750" eaLnBrk="1" fontAlgn="auto" hangingPunct="1">
              <a:lnSpc>
                <a:spcPct val="150000"/>
              </a:lnSpc>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kern="0" dirty="0">
                <a:solidFill>
                  <a:srgbClr val="000000"/>
                </a:solidFill>
                <a:latin typeface="Georgia"/>
                <a:cs typeface="Georgia"/>
              </a:rPr>
              <a:t>La Mancha (5-8 sept.)</a:t>
            </a:r>
          </a:p>
          <a:p>
            <a:pPr marL="285750" indent="-285750">
              <a:lnSpc>
                <a:spcPct val="150000"/>
              </a:lnSpc>
              <a:buSzPct val="100000"/>
              <a:buFont typeface="Wingdings" pitchFamily="2"/>
              <a:buChar char="§"/>
              <a:defRPr sz="1800" b="0" i="0" u="none" strike="noStrike" kern="0" cap="none" spc="0" baseline="0">
                <a:solidFill>
                  <a:srgbClr val="000000"/>
                </a:solidFill>
                <a:uFillTx/>
              </a:defRPr>
            </a:pPr>
            <a:r>
              <a:rPr lang="es-ES" dirty="0">
                <a:solidFill>
                  <a:srgbClr val="000000"/>
                </a:solidFill>
                <a:latin typeface="Georgia"/>
                <a:cs typeface="Georgia"/>
              </a:rPr>
              <a:t>Valladolid (22-oct.)</a:t>
            </a:r>
          </a:p>
          <a:p>
            <a:pPr marL="285750" indent="-285750">
              <a:lnSpc>
                <a:spcPct val="150000"/>
              </a:lnSpc>
              <a:buSzPct val="100000"/>
              <a:buFont typeface="Wingdings" pitchFamily="2"/>
              <a:buChar char="§"/>
              <a:defRPr sz="1800" b="0" i="0" u="none" strike="noStrike" kern="0" cap="none" spc="0" baseline="0">
                <a:solidFill>
                  <a:srgbClr val="000000"/>
                </a:solidFill>
                <a:uFillTx/>
              </a:defRPr>
            </a:pPr>
            <a:r>
              <a:rPr lang="es-ES" dirty="0">
                <a:solidFill>
                  <a:srgbClr val="000000"/>
                </a:solidFill>
                <a:latin typeface="Georgia"/>
                <a:cs typeface="Georgia"/>
              </a:rPr>
              <a:t>Toledo insólito (2 – dic)</a:t>
            </a:r>
          </a:p>
          <a:p>
            <a:pPr marL="285750" indent="-285750">
              <a:lnSpc>
                <a:spcPct val="150000"/>
              </a:lnSpc>
              <a:buSzPct val="100000"/>
              <a:buFont typeface="Wingdings" pitchFamily="2"/>
              <a:buChar char="§"/>
              <a:defRPr sz="1800" b="0" i="0" u="none" strike="noStrike" kern="0" cap="none" spc="0" baseline="0">
                <a:solidFill>
                  <a:srgbClr val="000000"/>
                </a:solidFill>
                <a:uFillTx/>
              </a:defRPr>
            </a:pPr>
            <a:r>
              <a:rPr lang="es-ES" dirty="0">
                <a:solidFill>
                  <a:srgbClr val="000000"/>
                </a:solidFill>
                <a:latin typeface="Georgia"/>
                <a:cs typeface="Georgia"/>
              </a:rPr>
              <a:t>Aproximación a los Países Bajos </a:t>
            </a:r>
          </a:p>
          <a:p>
            <a:pPr marL="285750" indent="-285750">
              <a:lnSpc>
                <a:spcPct val="150000"/>
              </a:lnSpc>
              <a:buSzPct val="100000"/>
              <a:buFont typeface="Wingdings" pitchFamily="2"/>
              <a:buChar char="§"/>
              <a:defRPr sz="1800" b="0" i="0" u="none" strike="noStrike" kern="0" cap="none" spc="0" baseline="0">
                <a:solidFill>
                  <a:srgbClr val="000000"/>
                </a:solidFill>
                <a:uFillTx/>
              </a:defRPr>
            </a:pPr>
            <a:r>
              <a:rPr lang="es-ES" dirty="0">
                <a:solidFill>
                  <a:srgbClr val="000000"/>
                </a:solidFill>
                <a:latin typeface="Georgia"/>
                <a:cs typeface="Georgia"/>
              </a:rPr>
              <a:t>“Los Grandes Museos” (21-27 enero)</a:t>
            </a:r>
          </a:p>
          <a:p>
            <a:pPr marL="285750" indent="-285750">
              <a:lnSpc>
                <a:spcPct val="150000"/>
              </a:lnSpc>
              <a:buSzPct val="100000"/>
              <a:buFont typeface="Wingdings" pitchFamily="2"/>
              <a:buChar char="§"/>
              <a:defRPr sz="1800" b="0" i="0" u="none" strike="noStrike" kern="0" cap="none" spc="0" baseline="0">
                <a:solidFill>
                  <a:srgbClr val="000000"/>
                </a:solidFill>
                <a:uFillTx/>
              </a:defRPr>
            </a:pPr>
            <a:r>
              <a:rPr lang="es-ES" dirty="0">
                <a:solidFill>
                  <a:srgbClr val="000000"/>
                </a:solidFill>
                <a:latin typeface="Georgia"/>
                <a:cs typeface="Georgia"/>
              </a:rPr>
              <a:t>Florencia (8-12 febrero)</a:t>
            </a:r>
          </a:p>
          <a:p>
            <a:pPr marL="285750" indent="-285750" eaLnBrk="1" fontAlgn="auto" hangingPunct="1">
              <a:lnSpc>
                <a:spcPct val="90000"/>
              </a:lnSpc>
              <a:spcBef>
                <a:spcPts val="0"/>
              </a:spcBef>
              <a:spcAft>
                <a:spcPts val="0"/>
              </a:spcAft>
              <a:buSzPct val="100000"/>
              <a:buFont typeface="Wingdings" pitchFamily="2"/>
              <a:buChar char="§"/>
              <a:defRPr sz="1800" b="0" i="0" u="none" strike="noStrike" kern="0" cap="none" spc="0" baseline="0">
                <a:solidFill>
                  <a:srgbClr val="000000"/>
                </a:solidFill>
                <a:uFillTx/>
              </a:defRPr>
            </a:pPr>
            <a:endParaRPr lang="es-ES" b="1" kern="0" dirty="0">
              <a:solidFill>
                <a:srgbClr val="000000"/>
              </a:solidFill>
              <a:latin typeface="Georgia"/>
              <a:ea typeface="+mn-ea"/>
              <a:cs typeface="+mn-cs"/>
            </a:endParaRPr>
          </a:p>
          <a:p>
            <a:pPr marL="285750" indent="-285750" eaLnBrk="1" fontAlgn="auto" hangingPunct="1">
              <a:lnSpc>
                <a:spcPct val="90000"/>
              </a:lnSpc>
              <a:spcBef>
                <a:spcPts val="0"/>
              </a:spcBef>
              <a:spcAft>
                <a:spcPts val="0"/>
              </a:spcAft>
              <a:buSzPct val="100000"/>
              <a:buFont typeface="Wingdings" pitchFamily="2"/>
              <a:buChar char="§"/>
              <a:defRPr sz="1800" b="0" i="0" u="none" strike="noStrike" kern="0" cap="none" spc="0" baseline="0">
                <a:solidFill>
                  <a:srgbClr val="000000"/>
                </a:solidFill>
                <a:uFillTx/>
              </a:defRPr>
            </a:pPr>
            <a:endParaRPr lang="es-ES" b="1" kern="0" dirty="0">
              <a:solidFill>
                <a:srgbClr val="000000"/>
              </a:solidFill>
              <a:latin typeface="Georgia"/>
              <a:ea typeface="+mn-ea"/>
              <a:cs typeface="+mn-cs"/>
            </a:endParaRPr>
          </a:p>
          <a:p>
            <a:pPr marL="285750" indent="-285750" eaLnBrk="1" fontAlgn="auto" hangingPunct="1">
              <a:lnSpc>
                <a:spcPct val="90000"/>
              </a:lnSpc>
              <a:spcBef>
                <a:spcPts val="0"/>
              </a:spcBef>
              <a:spcAft>
                <a:spcPts val="0"/>
              </a:spcAft>
              <a:buSzPct val="100000"/>
              <a:buFont typeface="Wingdings" pitchFamily="2"/>
              <a:buChar char="§"/>
              <a:defRPr sz="1800" b="0" i="0" u="none" strike="noStrike" kern="0" cap="none" spc="0" baseline="0">
                <a:solidFill>
                  <a:srgbClr val="000000"/>
                </a:solidFill>
                <a:uFillTx/>
              </a:defRPr>
            </a:pPr>
            <a:endParaRPr lang="es-ES" b="1" kern="0" dirty="0">
              <a:solidFill>
                <a:srgbClr val="000000"/>
              </a:solidFill>
              <a:latin typeface="Georgia"/>
              <a:ea typeface="+mn-ea"/>
              <a:cs typeface="+mn-cs"/>
            </a:endParaRPr>
          </a:p>
        </p:txBody>
      </p:sp>
      <p:sp>
        <p:nvSpPr>
          <p:cNvPr id="32773" name="Subtitle 2"/>
          <p:cNvSpPr txBox="1">
            <a:spLocks noChangeArrowheads="1"/>
          </p:cNvSpPr>
          <p:nvPr/>
        </p:nvSpPr>
        <p:spPr bwMode="auto">
          <a:xfrm>
            <a:off x="5462588" y="5045080"/>
            <a:ext cx="1476375" cy="119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lstStyle>
            <a:lvl1pPr marL="285750" indent="-285750">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90000"/>
              </a:lnSpc>
              <a:buSzPct val="100000"/>
              <a:buFont typeface="Wingdings" charset="0"/>
              <a:buChar char="§"/>
            </a:pPr>
            <a:endParaRPr lang="es-ES" sz="1800" b="1" u="sng">
              <a:solidFill>
                <a:srgbClr val="000000"/>
              </a:solidFill>
              <a:latin typeface="Georgia" charset="0"/>
            </a:endParaRPr>
          </a:p>
        </p:txBody>
      </p:sp>
      <p:sp>
        <p:nvSpPr>
          <p:cNvPr id="32774" name="Subtitle 2"/>
          <p:cNvSpPr txBox="1">
            <a:spLocks noChangeArrowheads="1"/>
          </p:cNvSpPr>
          <p:nvPr/>
        </p:nvSpPr>
        <p:spPr bwMode="auto">
          <a:xfrm>
            <a:off x="5576888" y="5197480"/>
            <a:ext cx="1476375" cy="119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lstStyle>
            <a:lvl1pPr marL="285750" indent="-285750">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90000"/>
              </a:lnSpc>
              <a:buSzPct val="100000"/>
              <a:buFont typeface="Wingdings" charset="0"/>
              <a:buChar char="§"/>
            </a:pPr>
            <a:endParaRPr lang="es-ES" sz="1800" b="1" u="sng">
              <a:solidFill>
                <a:srgbClr val="000000"/>
              </a:solidFill>
              <a:latin typeface="Georgia" charset="0"/>
            </a:endParaRPr>
          </a:p>
        </p:txBody>
      </p:sp>
      <p:sp>
        <p:nvSpPr>
          <p:cNvPr id="11" name="Subtitle 2"/>
          <p:cNvSpPr txBox="1"/>
          <p:nvPr/>
        </p:nvSpPr>
        <p:spPr>
          <a:xfrm>
            <a:off x="3808812" y="2708795"/>
            <a:ext cx="5197193" cy="2311546"/>
          </a:xfrm>
          <a:prstGeom prst="rect">
            <a:avLst/>
          </a:prstGeom>
          <a:noFill/>
          <a:ln cap="flat">
            <a:noFill/>
          </a:ln>
        </p:spPr>
        <p:txBody>
          <a:bodyPr anchorCtr="1"/>
          <a:lstStyle/>
          <a:p>
            <a:pPr marL="285750" indent="-285750" eaLnBrk="1" fontAlgn="auto" hangingPunct="1">
              <a:lnSpc>
                <a:spcPct val="150000"/>
              </a:lnSpc>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kern="0" dirty="0">
                <a:solidFill>
                  <a:srgbClr val="000000"/>
                </a:solidFill>
                <a:latin typeface="Georgia"/>
              </a:rPr>
              <a:t>Ruta Conquistadores (24-26 marzo)</a:t>
            </a:r>
          </a:p>
          <a:p>
            <a:pPr marL="285750" indent="-285750">
              <a:lnSpc>
                <a:spcPct val="150000"/>
              </a:lnSpc>
              <a:buSzPct val="100000"/>
              <a:buFont typeface="Wingdings" pitchFamily="2"/>
              <a:buChar char="§"/>
              <a:defRPr sz="1800" b="0" i="0" u="none" strike="noStrike" kern="0" cap="none" spc="0" baseline="0">
                <a:solidFill>
                  <a:srgbClr val="000000"/>
                </a:solidFill>
                <a:uFillTx/>
              </a:defRPr>
            </a:pPr>
            <a:r>
              <a:rPr lang="es-ES" dirty="0">
                <a:solidFill>
                  <a:srgbClr val="000000"/>
                </a:solidFill>
                <a:latin typeface="Georgia" charset="0"/>
              </a:rPr>
              <a:t>Viaje al Corazón de la Alcarria, Pastrana (21-abril)</a:t>
            </a:r>
          </a:p>
          <a:p>
            <a:pPr marL="285750" indent="-285750">
              <a:lnSpc>
                <a:spcPct val="150000"/>
              </a:lnSpc>
              <a:buSzPct val="100000"/>
              <a:buFont typeface="Wingdings" pitchFamily="2"/>
              <a:buChar char="§"/>
              <a:defRPr sz="1800" b="0" i="0" u="none" strike="noStrike" kern="0" cap="none" spc="0" baseline="0">
                <a:solidFill>
                  <a:srgbClr val="000000"/>
                </a:solidFill>
                <a:uFillTx/>
              </a:defRPr>
            </a:pPr>
            <a:r>
              <a:rPr lang="es-ES" kern="0" dirty="0">
                <a:solidFill>
                  <a:srgbClr val="000000"/>
                </a:solidFill>
                <a:latin typeface="Georgia"/>
              </a:rPr>
              <a:t>Bruselas-Lovaina (31 may-5 junio)</a:t>
            </a:r>
          </a:p>
          <a:p>
            <a:pPr marL="285750" indent="-285750">
              <a:lnSpc>
                <a:spcPct val="150000"/>
              </a:lnSpc>
              <a:buSzPct val="100000"/>
              <a:buFont typeface="Wingdings" pitchFamily="2"/>
              <a:buChar char="§"/>
              <a:defRPr sz="1800" b="0" i="0" u="none" strike="noStrike" kern="0" cap="none" spc="0" baseline="0">
                <a:solidFill>
                  <a:srgbClr val="000000"/>
                </a:solidFill>
                <a:uFillTx/>
              </a:defRPr>
            </a:pPr>
            <a:r>
              <a:rPr lang="es-ES" kern="0" dirty="0">
                <a:solidFill>
                  <a:srgbClr val="000000"/>
                </a:solidFill>
                <a:latin typeface="Georgia"/>
              </a:rPr>
              <a:t>Viaje fin de Carrera  (6-12 junio)</a:t>
            </a:r>
          </a:p>
          <a:p>
            <a:pPr marL="285750" indent="-285750">
              <a:lnSpc>
                <a:spcPct val="150000"/>
              </a:lnSpc>
              <a:buSzPct val="100000"/>
              <a:buFont typeface="Wingdings" pitchFamily="2"/>
              <a:buChar char="§"/>
              <a:defRPr sz="1800" b="0" i="0" u="none" strike="noStrike" kern="0" cap="none" spc="0" baseline="0">
                <a:solidFill>
                  <a:srgbClr val="000000"/>
                </a:solidFill>
                <a:uFillTx/>
              </a:defRPr>
            </a:pPr>
            <a:r>
              <a:rPr lang="es-ES" dirty="0">
                <a:solidFill>
                  <a:srgbClr val="000000"/>
                </a:solidFill>
                <a:latin typeface="Georgia" charset="0"/>
              </a:rPr>
              <a:t>San Petersburgo &amp; Moscú  (13-20 junio)</a:t>
            </a:r>
          </a:p>
          <a:p>
            <a:pPr marL="285750" indent="-285750">
              <a:lnSpc>
                <a:spcPct val="90000"/>
              </a:lnSpc>
              <a:buSzPct val="100000"/>
              <a:buFont typeface="Wingdings" pitchFamily="2"/>
              <a:buChar char="§"/>
              <a:defRPr sz="1800" b="0" i="0" u="none" strike="noStrike" kern="0" cap="none" spc="0" baseline="0">
                <a:solidFill>
                  <a:srgbClr val="000000"/>
                </a:solidFill>
                <a:uFillTx/>
              </a:defRPr>
            </a:pPr>
            <a:endParaRPr lang="es-ES" b="1" dirty="0">
              <a:solidFill>
                <a:srgbClr val="000000"/>
              </a:solidFill>
              <a:latin typeface="Georgia" charset="0"/>
            </a:endParaRPr>
          </a:p>
          <a:p>
            <a:pPr marL="285750" indent="-285750" eaLnBrk="1" fontAlgn="auto" hangingPunct="1">
              <a:lnSpc>
                <a:spcPct val="90000"/>
              </a:lnSpc>
              <a:spcBef>
                <a:spcPts val="0"/>
              </a:spcBef>
              <a:spcAft>
                <a:spcPts val="0"/>
              </a:spcAft>
              <a:buSzPct val="100000"/>
              <a:buFont typeface="Wingdings" pitchFamily="2"/>
              <a:buChar char="§"/>
              <a:defRPr sz="1800" b="0" i="0" u="none" strike="noStrike" kern="0" cap="none" spc="0" baseline="0">
                <a:solidFill>
                  <a:srgbClr val="000000"/>
                </a:solidFill>
                <a:uFillTx/>
              </a:defRPr>
            </a:pPr>
            <a:endParaRPr lang="es-ES" b="1" kern="0" dirty="0">
              <a:solidFill>
                <a:srgbClr val="000000"/>
              </a:solidFill>
              <a:latin typeface="Georgia"/>
              <a:ea typeface="+mn-ea"/>
              <a:cs typeface="+mn-cs"/>
            </a:endParaRPr>
          </a:p>
          <a:p>
            <a:pPr marL="285750" indent="-285750" eaLnBrk="1" fontAlgn="auto" hangingPunct="1">
              <a:lnSpc>
                <a:spcPct val="90000"/>
              </a:lnSpc>
              <a:spcBef>
                <a:spcPts val="0"/>
              </a:spcBef>
              <a:spcAft>
                <a:spcPts val="0"/>
              </a:spcAft>
              <a:buSzPct val="100000"/>
              <a:buFont typeface="Wingdings" pitchFamily="2"/>
              <a:buChar char="§"/>
              <a:defRPr sz="1800" b="0" i="0" u="none" strike="noStrike" kern="0" cap="none" spc="0" baseline="0">
                <a:solidFill>
                  <a:srgbClr val="000000"/>
                </a:solidFill>
                <a:uFillTx/>
              </a:defRPr>
            </a:pPr>
            <a:endParaRPr lang="es-ES" b="1" kern="0" dirty="0">
              <a:solidFill>
                <a:srgbClr val="000000"/>
              </a:solidFill>
              <a:latin typeface="Georgia"/>
              <a:ea typeface="+mn-ea"/>
              <a:cs typeface="+mn-cs"/>
            </a:endParaRPr>
          </a:p>
          <a:p>
            <a:pPr marL="285750" indent="-285750" eaLnBrk="1" fontAlgn="auto" hangingPunct="1">
              <a:lnSpc>
                <a:spcPct val="90000"/>
              </a:lnSpc>
              <a:spcBef>
                <a:spcPts val="0"/>
              </a:spcBef>
              <a:spcAft>
                <a:spcPts val="0"/>
              </a:spcAft>
              <a:buSzPct val="100000"/>
              <a:buFont typeface="Wingdings" pitchFamily="2"/>
              <a:buChar char="§"/>
              <a:defRPr sz="1800" b="0" i="0" u="none" strike="noStrike" kern="0" cap="none" spc="0" baseline="0">
                <a:solidFill>
                  <a:srgbClr val="000000"/>
                </a:solidFill>
                <a:uFillTx/>
              </a:defRPr>
            </a:pPr>
            <a:endParaRPr lang="es-ES" b="1" kern="0" dirty="0">
              <a:solidFill>
                <a:srgbClr val="000000"/>
              </a:solidFill>
              <a:latin typeface="Georgia"/>
              <a:ea typeface="+mn-ea"/>
              <a:cs typeface="+mn-cs"/>
            </a:endParaRPr>
          </a:p>
          <a:p>
            <a:pPr marL="285750" indent="-285750" eaLnBrk="1" fontAlgn="auto" hangingPunct="1">
              <a:lnSpc>
                <a:spcPct val="90000"/>
              </a:lnSpc>
              <a:spcBef>
                <a:spcPts val="0"/>
              </a:spcBef>
              <a:spcAft>
                <a:spcPts val="0"/>
              </a:spcAft>
              <a:buSzPct val="100000"/>
              <a:buFont typeface="Wingdings" pitchFamily="2"/>
              <a:buChar char="§"/>
              <a:defRPr sz="1800" b="0" i="0" u="none" strike="noStrike" kern="0" cap="none" spc="0" baseline="0">
                <a:solidFill>
                  <a:srgbClr val="000000"/>
                </a:solidFill>
                <a:uFillTx/>
              </a:defRPr>
            </a:pPr>
            <a:endParaRPr lang="es-ES" b="1" kern="0" dirty="0">
              <a:solidFill>
                <a:srgbClr val="000000"/>
              </a:solidFill>
              <a:latin typeface="Georgia"/>
              <a:ea typeface="+mn-ea"/>
              <a:cs typeface="+mn-cs"/>
            </a:endParaRPr>
          </a:p>
          <a:p>
            <a:pPr marL="285750" indent="-285750" eaLnBrk="1" fontAlgn="auto" hangingPunct="1">
              <a:lnSpc>
                <a:spcPct val="90000"/>
              </a:lnSpc>
              <a:spcBef>
                <a:spcPts val="0"/>
              </a:spcBef>
              <a:spcAft>
                <a:spcPts val="0"/>
              </a:spcAft>
              <a:buSzPct val="100000"/>
              <a:buFont typeface="Wingdings" pitchFamily="2"/>
              <a:buChar char="§"/>
              <a:defRPr sz="1800" b="0" i="0" u="none" strike="noStrike" kern="0" cap="none" spc="0" baseline="0">
                <a:solidFill>
                  <a:srgbClr val="000000"/>
                </a:solidFill>
                <a:uFillTx/>
              </a:defRPr>
            </a:pPr>
            <a:endParaRPr lang="es-ES" b="1" kern="0" dirty="0">
              <a:solidFill>
                <a:srgbClr val="000000"/>
              </a:solidFill>
              <a:latin typeface="Georgia"/>
              <a:ea typeface="+mn-ea"/>
              <a:cs typeface="+mn-cs"/>
            </a:endParaRPr>
          </a:p>
          <a:p>
            <a:pPr marL="285750" indent="-285750" eaLnBrk="1" fontAlgn="auto" hangingPunct="1">
              <a:lnSpc>
                <a:spcPct val="90000"/>
              </a:lnSpc>
              <a:spcBef>
                <a:spcPts val="0"/>
              </a:spcBef>
              <a:spcAft>
                <a:spcPts val="0"/>
              </a:spcAft>
              <a:buSzPct val="100000"/>
              <a:buFont typeface="Wingdings" pitchFamily="2"/>
              <a:buChar char="§"/>
              <a:defRPr sz="1800" b="0" i="0" u="none" strike="noStrike" kern="0" cap="none" spc="0" baseline="0">
                <a:solidFill>
                  <a:srgbClr val="000000"/>
                </a:solidFill>
                <a:uFillTx/>
              </a:defRPr>
            </a:pPr>
            <a:endParaRPr lang="es-ES" b="1" kern="0" dirty="0">
              <a:solidFill>
                <a:srgbClr val="000000"/>
              </a:solidFill>
              <a:latin typeface="Georgia"/>
              <a:ea typeface="+mn-ea"/>
              <a:cs typeface="+mn-cs"/>
            </a:endParaRPr>
          </a:p>
        </p:txBody>
      </p:sp>
    </p:spTree>
    <p:extLst>
      <p:ext uri="{BB962C8B-B14F-4D97-AF65-F5344CB8AC3E}">
        <p14:creationId xmlns:p14="http://schemas.microsoft.com/office/powerpoint/2010/main" val="27925851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ítulo 1"/>
          <p:cNvSpPr txBox="1">
            <a:spLocks noGrp="1"/>
          </p:cNvSpPr>
          <p:nvPr>
            <p:ph type="title"/>
          </p:nvPr>
        </p:nvSpPr>
        <p:spPr>
          <a:xfrm>
            <a:off x="3685407" y="215804"/>
            <a:ext cx="5283250" cy="1459009"/>
          </a:xfrm>
        </p:spPr>
        <p:txBody>
          <a:bodyPr anchorCtr="1">
            <a:normAutofit fontScale="90000"/>
          </a:bodyPr>
          <a:lstStyle/>
          <a:p>
            <a:pPr algn="ctr" eaLnBrk="1" hangingPunct="1"/>
            <a:r>
              <a:rPr sz="1400" dirty="0">
                <a:solidFill>
                  <a:srgbClr val="00B0F0"/>
                </a:solidFill>
                <a:latin typeface="Georgia" charset="0"/>
              </a:rPr>
              <a:t>                  </a:t>
            </a:r>
            <a:r>
              <a:rPr sz="1600" dirty="0">
                <a:solidFill>
                  <a:srgbClr val="00B0F0"/>
                </a:solidFill>
                <a:latin typeface="Georgia" charset="0"/>
              </a:rPr>
              <a:t>ASAMBLEA GENERAL ORDINARIA</a:t>
            </a:r>
            <a:br>
              <a:rPr sz="1600" dirty="0">
                <a:solidFill>
                  <a:srgbClr val="00B0F0"/>
                </a:solidFill>
                <a:latin typeface="Georgia" charset="0"/>
              </a:rPr>
            </a:br>
            <a:r>
              <a:rPr sz="1600" dirty="0">
                <a:solidFill>
                  <a:srgbClr val="00B0F0"/>
                </a:solidFill>
                <a:latin typeface="Georgia" charset="0"/>
              </a:rPr>
              <a:t>               14 noviembre 2016</a:t>
            </a:r>
            <a:br>
              <a:rPr sz="1600" dirty="0">
                <a:solidFill>
                  <a:srgbClr val="00B0F0"/>
                </a:solidFill>
                <a:latin typeface="Georgia" charset="0"/>
              </a:rPr>
            </a:br>
            <a:br>
              <a:rPr sz="1400" dirty="0">
                <a:solidFill>
                  <a:srgbClr val="00B0F0"/>
                </a:solidFill>
                <a:latin typeface="Georgia" charset="0"/>
              </a:rPr>
            </a:br>
            <a:r>
              <a:rPr sz="1400" dirty="0">
                <a:solidFill>
                  <a:srgbClr val="00B0F0"/>
                </a:solidFill>
                <a:latin typeface="Georgia" charset="0"/>
              </a:rPr>
              <a:t>                  </a:t>
            </a:r>
            <a:r>
              <a:rPr sz="1400" dirty="0">
                <a:solidFill>
                  <a:srgbClr val="FF0000"/>
                </a:solidFill>
                <a:latin typeface="Georgia" charset="0"/>
              </a:rPr>
              <a:t>  </a:t>
            </a:r>
            <a:r>
              <a:rPr sz="1800" b="1" dirty="0">
                <a:solidFill>
                  <a:srgbClr val="FF0000"/>
                </a:solidFill>
                <a:latin typeface="Georgia" charset="0"/>
              </a:rPr>
              <a:t>OBJETIVOS PRÓXIMO EJERCICIO</a:t>
            </a:r>
            <a:br>
              <a:rPr sz="1400" dirty="0">
                <a:solidFill>
                  <a:srgbClr val="FF0000"/>
                </a:solidFill>
                <a:latin typeface="Georgia" charset="0"/>
              </a:rPr>
            </a:br>
            <a:br>
              <a:rPr sz="1400" dirty="0">
                <a:solidFill>
                  <a:srgbClr val="FF0000"/>
                </a:solidFill>
                <a:latin typeface="Georgia" charset="0"/>
              </a:rPr>
            </a:br>
            <a:r>
              <a:rPr sz="1300" b="1" dirty="0">
                <a:solidFill>
                  <a:srgbClr val="00B0F0"/>
                </a:solidFill>
                <a:latin typeface="Georgia" charset="0"/>
              </a:rPr>
              <a:t>               </a:t>
            </a:r>
            <a:br>
              <a:rPr sz="1300" b="1" dirty="0">
                <a:latin typeface="Georgia" charset="0"/>
              </a:rPr>
            </a:br>
            <a:endParaRPr sz="1300" b="1" dirty="0">
              <a:latin typeface="Georgia" charset="0"/>
            </a:endParaRPr>
          </a:p>
        </p:txBody>
      </p:sp>
      <p:sp>
        <p:nvSpPr>
          <p:cNvPr id="33794" name="Marcador de contenido 2"/>
          <p:cNvSpPr txBox="1">
            <a:spLocks noGrp="1"/>
          </p:cNvSpPr>
          <p:nvPr>
            <p:ph idx="1"/>
          </p:nvPr>
        </p:nvSpPr>
        <p:spPr>
          <a:xfrm>
            <a:off x="215812" y="1228422"/>
            <a:ext cx="8615054" cy="5287197"/>
          </a:xfrm>
        </p:spPr>
        <p:txBody>
          <a:bodyPr/>
          <a:lstStyle>
            <a:lvl1pPr marL="44450">
              <a:defRPr sz="2000">
                <a:solidFill>
                  <a:srgbClr val="286D7F"/>
                </a:solidFill>
                <a:latin typeface="Georgia" charset="0"/>
                <a:ea typeface="ＭＳ Ｐゴシック" charset="0"/>
                <a:cs typeface="ＭＳ Ｐゴシック" charset="0"/>
              </a:defRPr>
            </a:lvl1pPr>
            <a:lvl2pPr marL="742950" indent="-285750">
              <a:defRPr>
                <a:solidFill>
                  <a:srgbClr val="286D7F"/>
                </a:solidFill>
                <a:latin typeface="Georgia" charset="0"/>
                <a:ea typeface="ＭＳ Ｐゴシック" charset="0"/>
              </a:defRPr>
            </a:lvl2pPr>
            <a:lvl3pPr marL="1143000">
              <a:defRPr sz="1600">
                <a:solidFill>
                  <a:srgbClr val="286D7F"/>
                </a:solidFill>
                <a:latin typeface="Georgia" charset="0"/>
                <a:ea typeface="ＭＳ Ｐゴシック" charset="0"/>
              </a:defRPr>
            </a:lvl3pPr>
            <a:lvl4pPr marL="1600200">
              <a:defRPr sz="1400">
                <a:solidFill>
                  <a:srgbClr val="286D7F"/>
                </a:solidFill>
                <a:latin typeface="Georgia" charset="0"/>
                <a:ea typeface="ＭＳ Ｐゴシック" charset="0"/>
              </a:defRPr>
            </a:lvl4pPr>
            <a:lvl5pPr marL="2057400">
              <a:defRPr sz="1400">
                <a:solidFill>
                  <a:srgbClr val="286D7F"/>
                </a:solidFill>
                <a:latin typeface="Georgia" charset="0"/>
                <a:ea typeface="ＭＳ Ｐゴシック" charset="0"/>
              </a:defRPr>
            </a:lvl5pPr>
            <a:lvl6pP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6pPr>
            <a:lvl7pP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7pPr>
            <a:lvl8pP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8pPr>
            <a:lvl9pP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9pPr>
          </a:lstStyle>
          <a:p>
            <a:pPr marL="330200" indent="-285750">
              <a:lnSpc>
                <a:spcPct val="80000"/>
              </a:lnSpc>
              <a:buFont typeface="Wingdings" charset="2"/>
              <a:buChar char="q"/>
            </a:pPr>
            <a:r>
              <a:rPr sz="1800" dirty="0">
                <a:solidFill>
                  <a:srgbClr val="000000"/>
                </a:solidFill>
                <a:latin typeface="Georgia"/>
                <a:cs typeface="Georgia"/>
              </a:rPr>
              <a:t>Alcanzar para mayo de 2017 la cifra de 335 socios.</a:t>
            </a:r>
          </a:p>
          <a:p>
            <a:pPr marL="330200" indent="-285750" eaLnBrk="1" hangingPunct="1">
              <a:lnSpc>
                <a:spcPct val="80000"/>
              </a:lnSpc>
              <a:buFont typeface="Wingdings" charset="2"/>
              <a:buChar char="q"/>
            </a:pPr>
            <a:r>
              <a:rPr sz="1800" dirty="0">
                <a:solidFill>
                  <a:srgbClr val="000000"/>
                </a:solidFill>
                <a:latin typeface="Georgia"/>
                <a:cs typeface="Georgia"/>
              </a:rPr>
              <a:t> Reorganizar y agilizar la forma de trabajo de la Junta Directiva, e incorporar dos nuevos miembros de primero. </a:t>
            </a:r>
          </a:p>
          <a:p>
            <a:pPr marL="330200" indent="-285750" eaLnBrk="1" hangingPunct="1">
              <a:lnSpc>
                <a:spcPct val="80000"/>
              </a:lnSpc>
              <a:buFont typeface="Wingdings" charset="2"/>
              <a:buChar char="q"/>
            </a:pPr>
            <a:r>
              <a:rPr sz="1800" dirty="0">
                <a:solidFill>
                  <a:srgbClr val="000000"/>
                </a:solidFill>
                <a:latin typeface="Georgia"/>
                <a:cs typeface="Georgia"/>
              </a:rPr>
              <a:t> Diseñar un programa original de visitas, viajes y eventos, y consolidar el concepto Teatro &amp; Conciertos con clase previa.</a:t>
            </a:r>
          </a:p>
          <a:p>
            <a:pPr marL="330200" indent="-285750" eaLnBrk="1" hangingPunct="1">
              <a:lnSpc>
                <a:spcPct val="80000"/>
              </a:lnSpc>
              <a:buFont typeface="Wingdings" charset="2"/>
              <a:buChar char="q"/>
            </a:pPr>
            <a:r>
              <a:rPr sz="1800" dirty="0">
                <a:solidFill>
                  <a:srgbClr val="000000"/>
                </a:solidFill>
                <a:latin typeface="Georgia"/>
                <a:cs typeface="Georgia"/>
              </a:rPr>
              <a:t>Hacer la Universidad de Mayores y la Asociación  más visibles y reconocibles en la Comunidad Universitaria de Comillas a través de un Grupo de Teatro; un Coro de AUDEMAC; la lotería vendida en Cafetería, el Club de Debate y un posible campeonato de mayores…</a:t>
            </a:r>
          </a:p>
          <a:p>
            <a:pPr marL="330200" indent="-285750" eaLnBrk="1" hangingPunct="1">
              <a:lnSpc>
                <a:spcPct val="80000"/>
              </a:lnSpc>
              <a:buFont typeface="Wingdings" charset="2"/>
              <a:buChar char="q"/>
            </a:pPr>
            <a:r>
              <a:rPr sz="1800" dirty="0">
                <a:solidFill>
                  <a:srgbClr val="000000"/>
                </a:solidFill>
                <a:latin typeface="Georgia"/>
                <a:cs typeface="Georgia"/>
              </a:rPr>
              <a:t> Lanzar la nueva Página Web AUDEMAC y un sistema de reservas online para actividades.</a:t>
            </a:r>
          </a:p>
          <a:p>
            <a:pPr marL="330200" indent="-285750" eaLnBrk="1" hangingPunct="1">
              <a:lnSpc>
                <a:spcPct val="80000"/>
              </a:lnSpc>
              <a:buFont typeface="Wingdings" charset="2"/>
              <a:buChar char="q"/>
            </a:pPr>
            <a:r>
              <a:rPr sz="1800" dirty="0">
                <a:solidFill>
                  <a:srgbClr val="000000"/>
                </a:solidFill>
                <a:latin typeface="Georgia"/>
                <a:cs typeface="Georgia"/>
              </a:rPr>
              <a:t>Revisar el concepto del Concurso Literario AUDEMAC y estudiar un posible concurso de Micro-relatos.</a:t>
            </a:r>
          </a:p>
          <a:p>
            <a:pPr marL="330200" indent="-285750" eaLnBrk="1" hangingPunct="1">
              <a:lnSpc>
                <a:spcPct val="80000"/>
              </a:lnSpc>
              <a:buFont typeface="Wingdings" charset="2"/>
              <a:buChar char="q"/>
            </a:pPr>
            <a:r>
              <a:rPr sz="1800" dirty="0">
                <a:solidFill>
                  <a:srgbClr val="000000"/>
                </a:solidFill>
                <a:latin typeface="Georgia"/>
                <a:cs typeface="Georgia"/>
              </a:rPr>
              <a:t>Crear un </a:t>
            </a:r>
            <a:r>
              <a:rPr lang="ja-JP" altLang="es-ES" sz="1800" dirty="0">
                <a:solidFill>
                  <a:srgbClr val="000000"/>
                </a:solidFill>
                <a:latin typeface="Georgia"/>
                <a:cs typeface="Georgia"/>
              </a:rPr>
              <a:t>“</a:t>
            </a:r>
            <a:r>
              <a:rPr altLang="ja-JP" sz="1800" dirty="0">
                <a:solidFill>
                  <a:srgbClr val="000000"/>
                </a:solidFill>
                <a:latin typeface="Georgia"/>
                <a:cs typeface="Georgia"/>
              </a:rPr>
              <a:t>Proyecto Intergeneracional</a:t>
            </a:r>
            <a:r>
              <a:rPr lang="ja-JP" altLang="es-ES" sz="1800" dirty="0">
                <a:solidFill>
                  <a:srgbClr val="000000"/>
                </a:solidFill>
                <a:latin typeface="Georgia"/>
                <a:cs typeface="Georgia"/>
              </a:rPr>
              <a:t>”</a:t>
            </a:r>
            <a:r>
              <a:rPr altLang="ja-JP" sz="1800" dirty="0">
                <a:solidFill>
                  <a:srgbClr val="000000"/>
                </a:solidFill>
                <a:latin typeface="Georgia"/>
                <a:cs typeface="Georgia"/>
              </a:rPr>
              <a:t> conjuntamente con Comillas Solidaria para 2017/</a:t>
            </a:r>
            <a:r>
              <a:rPr lang="es-ES" altLang="ja-JP" sz="1800" dirty="0">
                <a:solidFill>
                  <a:srgbClr val="000000"/>
                </a:solidFill>
                <a:latin typeface="Georgia"/>
                <a:cs typeface="Georgia"/>
              </a:rPr>
              <a:t>18.</a:t>
            </a:r>
            <a:endParaRPr sz="1800" b="1" dirty="0">
              <a:solidFill>
                <a:srgbClr val="000000"/>
              </a:solidFill>
              <a:latin typeface="Georgia"/>
              <a:cs typeface="Georgia"/>
            </a:endParaRPr>
          </a:p>
          <a:p>
            <a:pPr indent="0" eaLnBrk="1" hangingPunct="1">
              <a:lnSpc>
                <a:spcPct val="80000"/>
              </a:lnSpc>
              <a:buFont typeface="Wingdings" charset="0"/>
              <a:buChar char="q"/>
            </a:pPr>
            <a:endParaRPr sz="1800" b="1" dirty="0">
              <a:solidFill>
                <a:srgbClr val="000000"/>
              </a:solidFill>
            </a:endParaRPr>
          </a:p>
          <a:p>
            <a:pPr indent="0" eaLnBrk="1" hangingPunct="1">
              <a:lnSpc>
                <a:spcPct val="80000"/>
              </a:lnSpc>
              <a:buFont typeface="Wingdings" charset="0"/>
              <a:buChar char="q"/>
            </a:pPr>
            <a:endParaRPr sz="1800" b="1" dirty="0">
              <a:solidFill>
                <a:srgbClr val="000000"/>
              </a:solidFill>
            </a:endParaRPr>
          </a:p>
          <a:p>
            <a:pPr indent="0" eaLnBrk="1" hangingPunct="1">
              <a:lnSpc>
                <a:spcPct val="80000"/>
              </a:lnSpc>
              <a:buFont typeface="Wingdings" charset="0"/>
              <a:buChar char="q"/>
            </a:pPr>
            <a:endParaRPr sz="1800" b="1" dirty="0">
              <a:solidFill>
                <a:srgbClr val="000000"/>
              </a:solidFill>
            </a:endParaRPr>
          </a:p>
          <a:p>
            <a:pPr indent="0" eaLnBrk="1" hangingPunct="1">
              <a:lnSpc>
                <a:spcPct val="80000"/>
              </a:lnSpc>
              <a:buFont typeface="Arial" charset="0"/>
              <a:buNone/>
            </a:pPr>
            <a:endParaRPr sz="1800" b="1" dirty="0">
              <a:solidFill>
                <a:srgbClr val="000000"/>
              </a:solidFill>
            </a:endParaRPr>
          </a:p>
          <a:p>
            <a:pPr indent="0" eaLnBrk="1" hangingPunct="1">
              <a:lnSpc>
                <a:spcPct val="80000"/>
              </a:lnSpc>
              <a:buFont typeface="Arial" charset="0"/>
              <a:buNone/>
            </a:pPr>
            <a:endParaRPr sz="1800" b="1" dirty="0">
              <a:solidFill>
                <a:srgbClr val="000000"/>
              </a:solidFill>
            </a:endParaRPr>
          </a:p>
          <a:p>
            <a:pPr indent="0" eaLnBrk="1" hangingPunct="1">
              <a:lnSpc>
                <a:spcPct val="80000"/>
              </a:lnSpc>
              <a:buFont typeface="Wingdings" charset="0"/>
              <a:buChar char="q"/>
            </a:pPr>
            <a:endParaRPr sz="1800" b="1" dirty="0">
              <a:solidFill>
                <a:srgbClr val="000000"/>
              </a:solidFill>
            </a:endParaRPr>
          </a:p>
        </p:txBody>
      </p:sp>
      <p:pic>
        <p:nvPicPr>
          <p:cNvPr id="33795" name="Imagen 3" descr="C:\Users\Carmen\Documents\unname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0"/>
            <a:ext cx="3514725" cy="1062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6531704"/>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ítulo 1"/>
          <p:cNvSpPr txBox="1">
            <a:spLocks noGrp="1"/>
          </p:cNvSpPr>
          <p:nvPr>
            <p:ph type="title"/>
          </p:nvPr>
        </p:nvSpPr>
        <p:spPr>
          <a:xfrm>
            <a:off x="548880" y="1154114"/>
            <a:ext cx="7036594" cy="1335087"/>
          </a:xfrm>
        </p:spPr>
        <p:txBody>
          <a:bodyPr anchorCtr="1"/>
          <a:lstStyle/>
          <a:p>
            <a:pPr algn="ctr" eaLnBrk="1" hangingPunct="1"/>
            <a:r>
              <a:rPr sz="1800" dirty="0">
                <a:solidFill>
                  <a:srgbClr val="00B0F0"/>
                </a:solidFill>
                <a:latin typeface="Georgia" charset="0"/>
              </a:rPr>
              <a:t>                  </a:t>
            </a:r>
            <a:r>
              <a:rPr sz="2400" dirty="0">
                <a:solidFill>
                  <a:srgbClr val="00B0F0"/>
                </a:solidFill>
                <a:latin typeface="Georgia" charset="0"/>
              </a:rPr>
              <a:t>ASAMBLEA GENERAL ORDINARIA</a:t>
            </a:r>
            <a:br>
              <a:rPr sz="2400" dirty="0">
                <a:solidFill>
                  <a:srgbClr val="00B0F0"/>
                </a:solidFill>
                <a:latin typeface="Georgia" charset="0"/>
              </a:rPr>
            </a:br>
            <a:r>
              <a:rPr sz="2400" dirty="0">
                <a:solidFill>
                  <a:srgbClr val="00B0F0"/>
                </a:solidFill>
                <a:latin typeface="Georgia" charset="0"/>
              </a:rPr>
              <a:t>               14 noviembre 2016</a:t>
            </a:r>
            <a:br>
              <a:rPr sz="2400" dirty="0">
                <a:solidFill>
                  <a:srgbClr val="00B0F0"/>
                </a:solidFill>
                <a:latin typeface="Georgia" charset="0"/>
              </a:rPr>
            </a:br>
            <a:r>
              <a:rPr sz="1600" b="1" dirty="0">
                <a:solidFill>
                  <a:srgbClr val="00B0F0"/>
                </a:solidFill>
                <a:latin typeface="Georgia" charset="0"/>
              </a:rPr>
              <a:t>               </a:t>
            </a:r>
            <a:br>
              <a:rPr sz="1600" b="1" dirty="0">
                <a:latin typeface="Georgia" charset="0"/>
              </a:rPr>
            </a:br>
            <a:endParaRPr sz="1600" b="1" dirty="0">
              <a:latin typeface="Georgia" charset="0"/>
            </a:endParaRPr>
          </a:p>
        </p:txBody>
      </p:sp>
      <p:sp>
        <p:nvSpPr>
          <p:cNvPr id="35842" name="Marcador de contenido 2"/>
          <p:cNvSpPr txBox="1">
            <a:spLocks noGrp="1"/>
          </p:cNvSpPr>
          <p:nvPr>
            <p:ph idx="1"/>
          </p:nvPr>
        </p:nvSpPr>
        <p:spPr>
          <a:xfrm>
            <a:off x="411958" y="2673355"/>
            <a:ext cx="8482013" cy="3178175"/>
          </a:xfrm>
        </p:spPr>
        <p:txBody>
          <a:bodyPr>
            <a:normAutofit fontScale="85000" lnSpcReduction="20000"/>
          </a:bodyPr>
          <a:lstStyle>
            <a:lvl1pPr marL="44450">
              <a:defRPr sz="2000">
                <a:solidFill>
                  <a:srgbClr val="286D7F"/>
                </a:solidFill>
                <a:latin typeface="Georgia" charset="0"/>
                <a:ea typeface="ＭＳ Ｐゴシック" charset="0"/>
                <a:cs typeface="ＭＳ Ｐゴシック" charset="0"/>
              </a:defRPr>
            </a:lvl1pPr>
            <a:lvl2pPr marL="742950" indent="-285750">
              <a:defRPr>
                <a:solidFill>
                  <a:srgbClr val="286D7F"/>
                </a:solidFill>
                <a:latin typeface="Georgia" charset="0"/>
                <a:ea typeface="ＭＳ Ｐゴシック" charset="0"/>
              </a:defRPr>
            </a:lvl2pPr>
            <a:lvl3pPr marL="1143000">
              <a:defRPr sz="1600">
                <a:solidFill>
                  <a:srgbClr val="286D7F"/>
                </a:solidFill>
                <a:latin typeface="Georgia" charset="0"/>
                <a:ea typeface="ＭＳ Ｐゴシック" charset="0"/>
              </a:defRPr>
            </a:lvl3pPr>
            <a:lvl4pPr marL="1600200">
              <a:defRPr sz="1400">
                <a:solidFill>
                  <a:srgbClr val="286D7F"/>
                </a:solidFill>
                <a:latin typeface="Georgia" charset="0"/>
                <a:ea typeface="ＭＳ Ｐゴシック" charset="0"/>
              </a:defRPr>
            </a:lvl4pPr>
            <a:lvl5pPr marL="2057400">
              <a:defRPr sz="1400">
                <a:solidFill>
                  <a:srgbClr val="286D7F"/>
                </a:solidFill>
                <a:latin typeface="Georgia" charset="0"/>
                <a:ea typeface="ＭＳ Ｐゴシック" charset="0"/>
              </a:defRPr>
            </a:lvl5pPr>
            <a:lvl6pP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6pPr>
            <a:lvl7pP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7pPr>
            <a:lvl8pP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8pPr>
            <a:lvl9pP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9pPr>
          </a:lstStyle>
          <a:p>
            <a:pPr indent="0" eaLnBrk="1" hangingPunct="1">
              <a:buFont typeface="Arial" charset="0"/>
              <a:buNone/>
            </a:pPr>
            <a:r>
              <a:rPr sz="2100" b="1" dirty="0">
                <a:solidFill>
                  <a:srgbClr val="000000"/>
                </a:solidFill>
              </a:rPr>
              <a:t>NOMBRAMIENTO Y RENOVACIÓN DE CARGOS DE LA J. D.</a:t>
            </a:r>
          </a:p>
          <a:p>
            <a:pPr indent="0">
              <a:buNone/>
            </a:pPr>
            <a:endParaRPr sz="2400" b="1" dirty="0">
              <a:solidFill>
                <a:srgbClr val="000000"/>
              </a:solidFill>
            </a:endParaRPr>
          </a:p>
          <a:p>
            <a:pPr marL="501650" indent="-457200" eaLnBrk="1" hangingPunct="1">
              <a:buFont typeface="Wingdings" charset="2"/>
              <a:buChar char="ü"/>
            </a:pPr>
            <a:r>
              <a:rPr sz="2100" dirty="0">
                <a:solidFill>
                  <a:srgbClr val="000000"/>
                </a:solidFill>
              </a:rPr>
              <a:t>Se nombran dos nuevos vocales de Primer Curso: Elena Nuevo y Alfonso Pizarro</a:t>
            </a:r>
          </a:p>
          <a:p>
            <a:pPr marL="501650" indent="-457200">
              <a:buFont typeface="Wingdings" charset="2"/>
              <a:buChar char="ü"/>
            </a:pPr>
            <a:endParaRPr sz="2100" dirty="0">
              <a:solidFill>
                <a:srgbClr val="000000"/>
              </a:solidFill>
            </a:endParaRPr>
          </a:p>
          <a:p>
            <a:pPr marL="501650" indent="-457200" eaLnBrk="1" hangingPunct="1">
              <a:buFont typeface="Wingdings" charset="2"/>
              <a:buChar char="ü"/>
            </a:pPr>
            <a:r>
              <a:rPr sz="2100" dirty="0">
                <a:solidFill>
                  <a:srgbClr val="000000"/>
                </a:solidFill>
              </a:rPr>
              <a:t>La nueva Tesorera será a partir de hoy: Mª Victoria Aranda</a:t>
            </a:r>
          </a:p>
          <a:p>
            <a:pPr marL="501650" indent="-457200">
              <a:buFont typeface="Wingdings" charset="2"/>
              <a:buChar char="ü"/>
            </a:pPr>
            <a:endParaRPr sz="2100" dirty="0">
              <a:solidFill>
                <a:srgbClr val="000000"/>
              </a:solidFill>
            </a:endParaRPr>
          </a:p>
          <a:p>
            <a:pPr marL="501650" indent="-457200" eaLnBrk="1" hangingPunct="1">
              <a:buFont typeface="Wingdings" charset="2"/>
              <a:buChar char="ü"/>
            </a:pPr>
            <a:r>
              <a:rPr sz="2100" dirty="0">
                <a:solidFill>
                  <a:srgbClr val="000000"/>
                </a:solidFill>
              </a:rPr>
              <a:t>El Tesorero saliente pasará a ser vocal: César Medina.</a:t>
            </a:r>
          </a:p>
        </p:txBody>
      </p:sp>
      <p:pic>
        <p:nvPicPr>
          <p:cNvPr id="35843" name="Imagen 3" descr="C:\Users\Carmen\Documents\unnam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3514725" cy="1062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19784178"/>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ítulo 1"/>
          <p:cNvSpPr txBox="1">
            <a:spLocks noGrp="1"/>
          </p:cNvSpPr>
          <p:nvPr>
            <p:ph type="title"/>
          </p:nvPr>
        </p:nvSpPr>
        <p:spPr>
          <a:xfrm>
            <a:off x="756392" y="1286916"/>
            <a:ext cx="7300913" cy="1884362"/>
          </a:xfrm>
        </p:spPr>
        <p:txBody>
          <a:bodyPr anchorCtr="1"/>
          <a:lstStyle/>
          <a:p>
            <a:pPr algn="ctr" eaLnBrk="1" hangingPunct="1"/>
            <a:r>
              <a:rPr sz="1800" dirty="0">
                <a:solidFill>
                  <a:srgbClr val="00B0F0"/>
                </a:solidFill>
                <a:latin typeface="Georgia" charset="0"/>
              </a:rPr>
              <a:t>                  ASAMBLEA GENERAL ORDINARIA</a:t>
            </a:r>
            <a:br>
              <a:rPr sz="1800" dirty="0">
                <a:solidFill>
                  <a:srgbClr val="00B0F0"/>
                </a:solidFill>
                <a:latin typeface="Georgia" charset="0"/>
              </a:rPr>
            </a:br>
            <a:r>
              <a:rPr sz="1800" dirty="0">
                <a:solidFill>
                  <a:srgbClr val="00B0F0"/>
                </a:solidFill>
                <a:latin typeface="Georgia" charset="0"/>
              </a:rPr>
              <a:t>               14 noviembre 2016</a:t>
            </a:r>
            <a:br>
              <a:rPr sz="1800" dirty="0">
                <a:solidFill>
                  <a:srgbClr val="00B0F0"/>
                </a:solidFill>
                <a:latin typeface="Georgia" charset="0"/>
              </a:rPr>
            </a:br>
            <a:r>
              <a:rPr sz="1600" b="1" dirty="0">
                <a:solidFill>
                  <a:srgbClr val="00B0F0"/>
                </a:solidFill>
                <a:latin typeface="Georgia" charset="0"/>
              </a:rPr>
              <a:t>               </a:t>
            </a:r>
            <a:br>
              <a:rPr sz="1600" b="1" dirty="0">
                <a:latin typeface="Georgia" charset="0"/>
              </a:rPr>
            </a:br>
            <a:endParaRPr sz="1600" b="1" dirty="0">
              <a:latin typeface="Georgia" charset="0"/>
            </a:endParaRPr>
          </a:p>
        </p:txBody>
      </p:sp>
      <p:sp>
        <p:nvSpPr>
          <p:cNvPr id="36866" name="Marcador de contenido 2"/>
          <p:cNvSpPr txBox="1">
            <a:spLocks noGrp="1"/>
          </p:cNvSpPr>
          <p:nvPr>
            <p:ph idx="1"/>
          </p:nvPr>
        </p:nvSpPr>
        <p:spPr>
          <a:xfrm>
            <a:off x="1384780" y="3279953"/>
            <a:ext cx="6465013" cy="549358"/>
          </a:xfrm>
        </p:spPr>
        <p:txBody>
          <a:bodyPr/>
          <a:lstStyle>
            <a:lvl1pPr marL="44450">
              <a:defRPr sz="2000">
                <a:solidFill>
                  <a:srgbClr val="286D7F"/>
                </a:solidFill>
                <a:latin typeface="Georgia" charset="0"/>
                <a:ea typeface="ＭＳ Ｐゴシック" charset="0"/>
                <a:cs typeface="ＭＳ Ｐゴシック" charset="0"/>
              </a:defRPr>
            </a:lvl1pPr>
            <a:lvl2pPr marL="742950" indent="-285750">
              <a:defRPr>
                <a:solidFill>
                  <a:srgbClr val="286D7F"/>
                </a:solidFill>
                <a:latin typeface="Georgia" charset="0"/>
                <a:ea typeface="ＭＳ Ｐゴシック" charset="0"/>
              </a:defRPr>
            </a:lvl2pPr>
            <a:lvl3pPr marL="1143000">
              <a:defRPr sz="1600">
                <a:solidFill>
                  <a:srgbClr val="286D7F"/>
                </a:solidFill>
                <a:latin typeface="Georgia" charset="0"/>
                <a:ea typeface="ＭＳ Ｐゴシック" charset="0"/>
              </a:defRPr>
            </a:lvl3pPr>
            <a:lvl4pPr marL="1600200">
              <a:defRPr sz="1400">
                <a:solidFill>
                  <a:srgbClr val="286D7F"/>
                </a:solidFill>
                <a:latin typeface="Georgia" charset="0"/>
                <a:ea typeface="ＭＳ Ｐゴシック" charset="0"/>
              </a:defRPr>
            </a:lvl4pPr>
            <a:lvl5pPr marL="2057400">
              <a:defRPr sz="1400">
                <a:solidFill>
                  <a:srgbClr val="286D7F"/>
                </a:solidFill>
                <a:latin typeface="Georgia" charset="0"/>
                <a:ea typeface="ＭＳ Ｐゴシック" charset="0"/>
              </a:defRPr>
            </a:lvl5pPr>
            <a:lvl6pP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6pPr>
            <a:lvl7pP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7pPr>
            <a:lvl8pP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8pPr>
            <a:lvl9pP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9pPr>
          </a:lstStyle>
          <a:p>
            <a:pPr indent="0" eaLnBrk="1" hangingPunct="1">
              <a:buFont typeface="Arial" charset="0"/>
              <a:buNone/>
            </a:pPr>
            <a:r>
              <a:rPr sz="3200" b="1" dirty="0">
                <a:solidFill>
                  <a:srgbClr val="000000"/>
                </a:solidFill>
              </a:rPr>
              <a:t>RUEGOS     Y     PREGUNTAS</a:t>
            </a:r>
          </a:p>
        </p:txBody>
      </p:sp>
      <p:pic>
        <p:nvPicPr>
          <p:cNvPr id="36867" name="Imagen 3" descr="C:\Users\Carmen\Documents\unnam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3514725" cy="1062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11780831"/>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ítulo 1"/>
          <p:cNvSpPr txBox="1">
            <a:spLocks noGrp="1"/>
          </p:cNvSpPr>
          <p:nvPr>
            <p:ph type="title"/>
          </p:nvPr>
        </p:nvSpPr>
        <p:spPr>
          <a:xfrm>
            <a:off x="548880" y="1154118"/>
            <a:ext cx="7300913" cy="1068387"/>
          </a:xfrm>
        </p:spPr>
        <p:txBody>
          <a:bodyPr anchorCtr="1">
            <a:normAutofit/>
          </a:bodyPr>
          <a:lstStyle/>
          <a:p>
            <a:pPr algn="ctr" eaLnBrk="1" hangingPunct="1"/>
            <a:r>
              <a:rPr sz="1800">
                <a:solidFill>
                  <a:srgbClr val="00B0F0"/>
                </a:solidFill>
                <a:latin typeface="Georgia" charset="0"/>
              </a:rPr>
              <a:t>                  ASAMBLEA GENERAL ORDINARIA</a:t>
            </a:r>
            <a:br>
              <a:rPr sz="1800">
                <a:solidFill>
                  <a:srgbClr val="00B0F0"/>
                </a:solidFill>
                <a:latin typeface="Georgia" charset="0"/>
              </a:rPr>
            </a:br>
            <a:r>
              <a:rPr sz="1800">
                <a:solidFill>
                  <a:srgbClr val="00B0F0"/>
                </a:solidFill>
                <a:latin typeface="Georgia" charset="0"/>
              </a:rPr>
              <a:t>               14 noviembre 2016</a:t>
            </a:r>
            <a:br>
              <a:rPr sz="1800">
                <a:solidFill>
                  <a:srgbClr val="00B0F0"/>
                </a:solidFill>
                <a:latin typeface="Georgia" charset="0"/>
              </a:rPr>
            </a:br>
            <a:r>
              <a:rPr sz="1600" b="1">
                <a:solidFill>
                  <a:srgbClr val="00B0F0"/>
                </a:solidFill>
                <a:latin typeface="Georgia" charset="0"/>
              </a:rPr>
              <a:t>               </a:t>
            </a:r>
            <a:br>
              <a:rPr sz="1600" b="1">
                <a:latin typeface="Georgia" charset="0"/>
              </a:rPr>
            </a:br>
            <a:endParaRPr sz="1600" b="1">
              <a:latin typeface="Georgia" charset="0"/>
            </a:endParaRPr>
          </a:p>
        </p:txBody>
      </p:sp>
      <p:pic>
        <p:nvPicPr>
          <p:cNvPr id="37890"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87068" y="2149475"/>
            <a:ext cx="6372225" cy="3111500"/>
          </a:xfrm>
        </p:spPr>
      </p:pic>
      <p:pic>
        <p:nvPicPr>
          <p:cNvPr id="37891" name="Imagen 3" descr="C:\Users\Carmen\Documents\unname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0"/>
            <a:ext cx="3514725" cy="1062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14613815"/>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txBox="1">
            <a:spLocks noGrp="1"/>
          </p:cNvSpPr>
          <p:nvPr>
            <p:ph type="ctrTitle"/>
          </p:nvPr>
        </p:nvSpPr>
        <p:spPr>
          <a:xfrm>
            <a:off x="907259" y="914400"/>
            <a:ext cx="7122319" cy="2363788"/>
          </a:xfrm>
        </p:spPr>
        <p:txBody>
          <a:bodyPr/>
          <a:lstStyle/>
          <a:p>
            <a:pPr eaLnBrk="1" hangingPunct="1"/>
            <a:r>
              <a:rPr sz="4400">
                <a:solidFill>
                  <a:srgbClr val="0070C0"/>
                </a:solidFill>
                <a:latin typeface="Georgia" charset="0"/>
              </a:rPr>
              <a:t>ASAMBLEA GENERAL ORDINARIA</a:t>
            </a:r>
            <a:br>
              <a:rPr sz="4400">
                <a:solidFill>
                  <a:srgbClr val="0070C0"/>
                </a:solidFill>
                <a:latin typeface="Georgia" charset="0"/>
              </a:rPr>
            </a:br>
            <a:r>
              <a:rPr sz="4400">
                <a:solidFill>
                  <a:srgbClr val="0070C0"/>
                </a:solidFill>
                <a:latin typeface="Georgia" charset="0"/>
              </a:rPr>
              <a:t>14 Noviembre 2016</a:t>
            </a:r>
          </a:p>
        </p:txBody>
      </p:sp>
      <p:sp>
        <p:nvSpPr>
          <p:cNvPr id="3" name="Subtitle 2"/>
          <p:cNvSpPr txBox="1">
            <a:spLocks noGrp="1"/>
          </p:cNvSpPr>
          <p:nvPr>
            <p:ph type="subTitle" idx="1"/>
          </p:nvPr>
        </p:nvSpPr>
        <p:spPr>
          <a:xfrm>
            <a:off x="970361" y="4038600"/>
            <a:ext cx="7210425" cy="1771650"/>
          </a:xfrm>
        </p:spPr>
        <p:txBody>
          <a:bodyPr>
            <a:normAutofit lnSpcReduction="10000"/>
          </a:bodyPr>
          <a:lstStyle/>
          <a:p>
            <a:pPr eaLnBrk="1" fontAlgn="auto" hangingPunct="1">
              <a:spcAft>
                <a:spcPts val="0"/>
              </a:spcAft>
              <a:buFont typeface="Arial" pitchFamily="34"/>
              <a:buNone/>
              <a:defRPr/>
            </a:pPr>
            <a:r>
              <a:rPr sz="4000" b="1">
                <a:solidFill>
                  <a:srgbClr val="FF0000"/>
                </a:solidFill>
              </a:rPr>
              <a:t>ACTIVIDADES REALIZADAS</a:t>
            </a:r>
          </a:p>
          <a:p>
            <a:pPr eaLnBrk="1" fontAlgn="auto" hangingPunct="1">
              <a:spcAft>
                <a:spcPts val="0"/>
              </a:spcAft>
              <a:buFont typeface="Arial" pitchFamily="34"/>
              <a:buNone/>
              <a:defRPr/>
            </a:pPr>
            <a:endParaRPr sz="2400" b="1">
              <a:solidFill>
                <a:srgbClr val="000000"/>
              </a:solidFill>
            </a:endParaRPr>
          </a:p>
          <a:p>
            <a:pPr eaLnBrk="1" fontAlgn="auto" hangingPunct="1">
              <a:spcAft>
                <a:spcPts val="0"/>
              </a:spcAft>
              <a:buFont typeface="Arial" pitchFamily="34"/>
              <a:buNone/>
              <a:defRPr/>
            </a:pPr>
            <a:r>
              <a:rPr sz="2800" b="1">
                <a:solidFill>
                  <a:srgbClr val="000000"/>
                </a:solidFill>
              </a:rPr>
              <a:t>CURSO 2015/2016</a:t>
            </a:r>
            <a:endParaRPr sz="2800" b="1">
              <a:solidFill>
                <a:srgbClr val="FF0000"/>
              </a:solidFill>
            </a:endParaRPr>
          </a:p>
        </p:txBody>
      </p:sp>
      <p:pic>
        <p:nvPicPr>
          <p:cNvPr id="17411" name="Imagen 3" descr="C:\Users\Carmen\Documents\unnam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3514725" cy="1062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9526858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ítulo 1"/>
          <p:cNvSpPr txBox="1">
            <a:spLocks noGrp="1"/>
          </p:cNvSpPr>
          <p:nvPr>
            <p:ph type="title"/>
          </p:nvPr>
        </p:nvSpPr>
        <p:spPr>
          <a:xfrm>
            <a:off x="937953" y="1120521"/>
            <a:ext cx="6648672" cy="1435926"/>
          </a:xfrm>
        </p:spPr>
        <p:txBody>
          <a:bodyPr anchorCtr="1"/>
          <a:lstStyle/>
          <a:p>
            <a:pPr algn="ctr" eaLnBrk="1" hangingPunct="1"/>
            <a:r>
              <a:rPr sz="2000" dirty="0">
                <a:solidFill>
                  <a:srgbClr val="00B0F0"/>
                </a:solidFill>
                <a:latin typeface="Georgia" charset="0"/>
              </a:rPr>
              <a:t>                  ASAMBLEA GENERAL ORDINARIA</a:t>
            </a:r>
            <a:br>
              <a:rPr sz="2000" dirty="0">
                <a:solidFill>
                  <a:srgbClr val="00B0F0"/>
                </a:solidFill>
                <a:latin typeface="Georgia" charset="0"/>
              </a:rPr>
            </a:br>
            <a:r>
              <a:rPr sz="2000" dirty="0">
                <a:solidFill>
                  <a:srgbClr val="00B0F0"/>
                </a:solidFill>
                <a:latin typeface="Georgia" charset="0"/>
              </a:rPr>
              <a:t>               14 noviembre 2016</a:t>
            </a:r>
            <a:br>
              <a:rPr sz="2000" dirty="0">
                <a:solidFill>
                  <a:srgbClr val="00B0F0"/>
                </a:solidFill>
                <a:latin typeface="Georgia" charset="0"/>
              </a:rPr>
            </a:br>
            <a:br>
              <a:rPr sz="2000" dirty="0">
                <a:solidFill>
                  <a:srgbClr val="00B0F0"/>
                </a:solidFill>
                <a:latin typeface="Georgia" charset="0"/>
              </a:rPr>
            </a:br>
            <a:r>
              <a:rPr sz="1800" b="1" dirty="0">
                <a:solidFill>
                  <a:srgbClr val="00B0F0"/>
                </a:solidFill>
                <a:latin typeface="Georgia" charset="0"/>
              </a:rPr>
              <a:t>                </a:t>
            </a:r>
            <a:r>
              <a:rPr sz="1800" b="1" i="1" dirty="0">
                <a:solidFill>
                  <a:srgbClr val="FF0000"/>
                </a:solidFill>
                <a:latin typeface="Georgia" charset="0"/>
              </a:rPr>
              <a:t>Actividades Realizadas (I)</a:t>
            </a:r>
            <a:br>
              <a:rPr sz="1800" b="1" dirty="0">
                <a:solidFill>
                  <a:srgbClr val="FF0000"/>
                </a:solidFill>
                <a:latin typeface="Georgia" charset="0"/>
              </a:rPr>
            </a:br>
            <a:endParaRPr sz="1800" b="1" dirty="0">
              <a:solidFill>
                <a:srgbClr val="FF0000"/>
              </a:solidFill>
              <a:latin typeface="Georgia" charset="0"/>
            </a:endParaRPr>
          </a:p>
        </p:txBody>
      </p:sp>
      <p:sp>
        <p:nvSpPr>
          <p:cNvPr id="18434" name="Marcador de contenido 2"/>
          <p:cNvSpPr txBox="1">
            <a:spLocks noGrp="1"/>
          </p:cNvSpPr>
          <p:nvPr>
            <p:ph idx="1"/>
          </p:nvPr>
        </p:nvSpPr>
        <p:spPr>
          <a:xfrm>
            <a:off x="464828" y="2468636"/>
            <a:ext cx="8325367" cy="3399572"/>
          </a:xfrm>
        </p:spPr>
        <p:txBody>
          <a:bodyPr/>
          <a:lstStyle>
            <a:lvl1pPr>
              <a:defRPr sz="2000">
                <a:solidFill>
                  <a:srgbClr val="286D7F"/>
                </a:solidFill>
                <a:latin typeface="Georgia" charset="0"/>
                <a:ea typeface="ＭＳ Ｐゴシック" charset="0"/>
                <a:cs typeface="ＭＳ Ｐゴシック" charset="0"/>
              </a:defRPr>
            </a:lvl1pPr>
            <a:lvl2pPr marL="742950" indent="-285750">
              <a:defRPr>
                <a:solidFill>
                  <a:srgbClr val="286D7F"/>
                </a:solidFill>
                <a:latin typeface="Georgia" charset="0"/>
                <a:ea typeface="ＭＳ Ｐゴシック" charset="0"/>
              </a:defRPr>
            </a:lvl2pPr>
            <a:lvl3pPr marL="1143000">
              <a:defRPr sz="1600">
                <a:solidFill>
                  <a:srgbClr val="286D7F"/>
                </a:solidFill>
                <a:latin typeface="Georgia" charset="0"/>
                <a:ea typeface="ＭＳ Ｐゴシック" charset="0"/>
              </a:defRPr>
            </a:lvl3pPr>
            <a:lvl4pPr marL="1600200">
              <a:defRPr sz="1400">
                <a:solidFill>
                  <a:srgbClr val="286D7F"/>
                </a:solidFill>
                <a:latin typeface="Georgia" charset="0"/>
                <a:ea typeface="ＭＳ Ｐゴシック" charset="0"/>
              </a:defRPr>
            </a:lvl4pPr>
            <a:lvl5pPr marL="2057400">
              <a:defRPr sz="1400">
                <a:solidFill>
                  <a:srgbClr val="286D7F"/>
                </a:solidFill>
                <a:latin typeface="Georgia" charset="0"/>
                <a:ea typeface="ＭＳ Ｐゴシック" charset="0"/>
              </a:defRPr>
            </a:lvl5pPr>
            <a:lvl6pP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6pPr>
            <a:lvl7pP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7pPr>
            <a:lvl8pP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8pPr>
            <a:lvl9pP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9pPr>
          </a:lstStyle>
          <a:p>
            <a:pPr eaLnBrk="1" hangingPunct="1">
              <a:buFont typeface="Wingdings" charset="0"/>
              <a:buChar char="q"/>
            </a:pPr>
            <a:r>
              <a:rPr sz="1800" dirty="0"/>
              <a:t> </a:t>
            </a:r>
            <a:r>
              <a:rPr sz="1800" dirty="0">
                <a:solidFill>
                  <a:schemeClr val="tx1"/>
                </a:solidFill>
              </a:rPr>
              <a:t>Entrega cheque de 600 € a Entre-Culturas el día 14 de diciembre de 2015</a:t>
            </a:r>
          </a:p>
          <a:p>
            <a:pPr eaLnBrk="1" hangingPunct="1">
              <a:buFont typeface="Wingdings" charset="0"/>
              <a:buChar char="q"/>
            </a:pPr>
            <a:r>
              <a:rPr sz="1800" dirty="0">
                <a:solidFill>
                  <a:schemeClr val="tx1"/>
                </a:solidFill>
              </a:rPr>
              <a:t> Participación en las XIV Jornadas Internacionales sobre Asociacionismo-2015 (Oporto-Septiembre-2015), Se dispone del resumen de conclusiones para consulta.</a:t>
            </a:r>
          </a:p>
          <a:p>
            <a:pPr eaLnBrk="1" hangingPunct="1">
              <a:buFont typeface="Wingdings" charset="0"/>
              <a:buChar char="q"/>
            </a:pPr>
            <a:r>
              <a:rPr sz="1800" dirty="0">
                <a:solidFill>
                  <a:schemeClr val="tx1"/>
                </a:solidFill>
              </a:rPr>
              <a:t> Misa Difuntos a las 20,00 horas  (26-octubre-2015). Funeral por Mª Teresa   Tejero (29-febrero-2016)</a:t>
            </a:r>
          </a:p>
          <a:p>
            <a:pPr eaLnBrk="1" hangingPunct="1">
              <a:buFont typeface="Wingdings" charset="0"/>
              <a:buChar char="q"/>
            </a:pPr>
            <a:r>
              <a:rPr sz="1800" dirty="0">
                <a:solidFill>
                  <a:schemeClr val="tx1"/>
                </a:solidFill>
              </a:rPr>
              <a:t> Lotería de Navidad, 5.140 € en décimos</a:t>
            </a:r>
          </a:p>
          <a:p>
            <a:pPr eaLnBrk="1" hangingPunct="1">
              <a:buFont typeface="Wingdings" charset="0"/>
              <a:buChar char="q"/>
            </a:pPr>
            <a:r>
              <a:rPr sz="1800" dirty="0">
                <a:solidFill>
                  <a:schemeClr val="tx1"/>
                </a:solidFill>
              </a:rPr>
              <a:t> Senderismo: Un grupo de 10 a 15 senderistas salen los martes con un guía que les ha acompañado todo el curso 2015/16, con un total de 17  salidas</a:t>
            </a:r>
            <a:r>
              <a:rPr lang="es-ES" sz="1800" dirty="0"/>
              <a:t>.</a:t>
            </a:r>
            <a:endParaRPr sz="1800" dirty="0"/>
          </a:p>
        </p:txBody>
      </p:sp>
      <p:pic>
        <p:nvPicPr>
          <p:cNvPr id="18435" name="Imagen 3" descr="C:\Users\Carmen\Documents\unnam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3514725" cy="1062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42652914"/>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ítulo 1"/>
          <p:cNvSpPr txBox="1">
            <a:spLocks noGrp="1"/>
          </p:cNvSpPr>
          <p:nvPr>
            <p:ph type="title"/>
          </p:nvPr>
        </p:nvSpPr>
        <p:spPr>
          <a:xfrm>
            <a:off x="2847061" y="114012"/>
            <a:ext cx="5974934" cy="1574800"/>
          </a:xfrm>
        </p:spPr>
        <p:txBody>
          <a:bodyPr anchorCtr="1"/>
          <a:lstStyle/>
          <a:p>
            <a:pPr algn="ctr" eaLnBrk="1" hangingPunct="1"/>
            <a:r>
              <a:rPr sz="2000" dirty="0">
                <a:solidFill>
                  <a:srgbClr val="00B0F0"/>
                </a:solidFill>
                <a:latin typeface="Georgia" charset="0"/>
              </a:rPr>
              <a:t>                  ASAMBLEA GENERAL ORDINARIA</a:t>
            </a:r>
            <a:br>
              <a:rPr sz="2000" dirty="0">
                <a:solidFill>
                  <a:srgbClr val="00B0F0"/>
                </a:solidFill>
                <a:latin typeface="Georgia" charset="0"/>
              </a:rPr>
            </a:br>
            <a:r>
              <a:rPr sz="2000" dirty="0">
                <a:solidFill>
                  <a:srgbClr val="00B0F0"/>
                </a:solidFill>
                <a:latin typeface="Georgia" charset="0"/>
              </a:rPr>
              <a:t>               14 noviembre 2016</a:t>
            </a:r>
            <a:br>
              <a:rPr sz="2000" dirty="0">
                <a:solidFill>
                  <a:srgbClr val="00B0F0"/>
                </a:solidFill>
                <a:latin typeface="Georgia" charset="0"/>
              </a:rPr>
            </a:br>
            <a:br>
              <a:rPr sz="2000" dirty="0">
                <a:solidFill>
                  <a:srgbClr val="00B0F0"/>
                </a:solidFill>
                <a:latin typeface="Georgia" charset="0"/>
              </a:rPr>
            </a:br>
            <a:r>
              <a:rPr sz="1800" b="1" dirty="0">
                <a:solidFill>
                  <a:srgbClr val="00B0F0"/>
                </a:solidFill>
                <a:latin typeface="Georgia" charset="0"/>
              </a:rPr>
              <a:t>                </a:t>
            </a:r>
            <a:r>
              <a:rPr sz="1800" b="1" i="1" dirty="0">
                <a:solidFill>
                  <a:srgbClr val="FF0000"/>
                </a:solidFill>
                <a:latin typeface="Georgia" charset="0"/>
              </a:rPr>
              <a:t>Actividades Realizadas (II)</a:t>
            </a:r>
            <a:br>
              <a:rPr sz="1800" b="1" dirty="0">
                <a:solidFill>
                  <a:srgbClr val="FF0000"/>
                </a:solidFill>
                <a:latin typeface="Georgia" charset="0"/>
              </a:rPr>
            </a:br>
            <a:endParaRPr sz="1800" b="1" dirty="0">
              <a:solidFill>
                <a:srgbClr val="FF0000"/>
              </a:solidFill>
              <a:latin typeface="Georgia" charset="0"/>
            </a:endParaRPr>
          </a:p>
        </p:txBody>
      </p:sp>
      <p:sp>
        <p:nvSpPr>
          <p:cNvPr id="19458" name="Marcador de contenido 2"/>
          <p:cNvSpPr txBox="1">
            <a:spLocks noGrp="1"/>
          </p:cNvSpPr>
          <p:nvPr>
            <p:ph idx="1"/>
          </p:nvPr>
        </p:nvSpPr>
        <p:spPr>
          <a:xfrm>
            <a:off x="1006080" y="2814643"/>
            <a:ext cx="7023497" cy="3754437"/>
          </a:xfrm>
        </p:spPr>
        <p:txBody>
          <a:bodyPr/>
          <a:lstStyle>
            <a:lvl1pPr marL="44450">
              <a:defRPr sz="2000">
                <a:solidFill>
                  <a:srgbClr val="286D7F"/>
                </a:solidFill>
                <a:latin typeface="Georgia" charset="0"/>
                <a:ea typeface="ＭＳ Ｐゴシック" charset="0"/>
                <a:cs typeface="ＭＳ Ｐゴシック" charset="0"/>
              </a:defRPr>
            </a:lvl1pPr>
            <a:lvl2pPr marL="742950" indent="-285750">
              <a:defRPr>
                <a:solidFill>
                  <a:srgbClr val="286D7F"/>
                </a:solidFill>
                <a:latin typeface="Georgia" charset="0"/>
                <a:ea typeface="ＭＳ Ｐゴシック" charset="0"/>
              </a:defRPr>
            </a:lvl2pPr>
            <a:lvl3pPr marL="1143000">
              <a:defRPr sz="1600">
                <a:solidFill>
                  <a:srgbClr val="286D7F"/>
                </a:solidFill>
                <a:latin typeface="Georgia" charset="0"/>
                <a:ea typeface="ＭＳ Ｐゴシック" charset="0"/>
              </a:defRPr>
            </a:lvl3pPr>
            <a:lvl4pPr marL="1600200">
              <a:defRPr sz="1400">
                <a:solidFill>
                  <a:srgbClr val="286D7F"/>
                </a:solidFill>
                <a:latin typeface="Georgia" charset="0"/>
                <a:ea typeface="ＭＳ Ｐゴシック" charset="0"/>
              </a:defRPr>
            </a:lvl4pPr>
            <a:lvl5pPr marL="2057400">
              <a:defRPr sz="1400">
                <a:solidFill>
                  <a:srgbClr val="286D7F"/>
                </a:solidFill>
                <a:latin typeface="Georgia" charset="0"/>
                <a:ea typeface="ＭＳ Ｐゴシック" charset="0"/>
              </a:defRPr>
            </a:lvl5pPr>
            <a:lvl6pP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6pPr>
            <a:lvl7pP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7pPr>
            <a:lvl8pP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8pPr>
            <a:lvl9pP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9pPr>
          </a:lstStyle>
          <a:p>
            <a:pPr indent="0" eaLnBrk="1" hangingPunct="1">
              <a:buFont typeface="Arial" charset="0"/>
              <a:buNone/>
            </a:pPr>
            <a:endParaRPr/>
          </a:p>
          <a:p>
            <a:pPr indent="0" eaLnBrk="1" hangingPunct="1">
              <a:buFont typeface="Arial" charset="0"/>
              <a:buNone/>
            </a:pPr>
            <a:endParaRPr/>
          </a:p>
        </p:txBody>
      </p:sp>
      <p:pic>
        <p:nvPicPr>
          <p:cNvPr id="19459" name="Imagen 3" descr="C:\Users\Carmen\Documents\unnam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3514725" cy="1062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0" name="Subtitle 2"/>
          <p:cNvSpPr txBox="1">
            <a:spLocks noChangeArrowheads="1"/>
          </p:cNvSpPr>
          <p:nvPr/>
        </p:nvSpPr>
        <p:spPr bwMode="auto">
          <a:xfrm>
            <a:off x="460953" y="1688816"/>
            <a:ext cx="7568622" cy="4392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85750" indent="-285750">
              <a:defRPr sz="2400">
                <a:solidFill>
                  <a:schemeClr val="tx1"/>
                </a:solidFill>
                <a:latin typeface="Calibri" charset="0"/>
                <a:ea typeface="ＭＳ Ｐゴシック" charset="0"/>
                <a:cs typeface="ＭＳ Ｐゴシック" charset="0"/>
              </a:defRPr>
            </a:lvl1pPr>
            <a:lvl2pPr marL="833438" indent="-285750">
              <a:defRPr sz="2400">
                <a:solidFill>
                  <a:schemeClr val="tx1"/>
                </a:solidFill>
                <a:latin typeface="Calibri" charset="0"/>
                <a:ea typeface="ＭＳ Ｐゴシック" charset="0"/>
              </a:defRPr>
            </a:lvl2pPr>
            <a:lvl3pPr marL="639763">
              <a:defRPr sz="2400">
                <a:solidFill>
                  <a:schemeClr val="tx1"/>
                </a:solidFill>
                <a:latin typeface="Calibri" charset="0"/>
                <a:ea typeface="ＭＳ Ｐゴシック" charset="0"/>
              </a:defRPr>
            </a:lvl3pPr>
            <a:lvl4pPr marL="1382713" indent="-28575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212400" eaLnBrk="1" hangingPunct="1">
              <a:buSzPct val="100000"/>
              <a:buFont typeface="Wingdings" charset="0"/>
              <a:buChar char="q"/>
            </a:pPr>
            <a:r>
              <a:rPr lang="es-ES" sz="1800" b="1" dirty="0">
                <a:solidFill>
                  <a:srgbClr val="000000"/>
                </a:solidFill>
                <a:latin typeface="Georgia" charset="0"/>
              </a:rPr>
              <a:t>Socios</a:t>
            </a:r>
            <a:r>
              <a:rPr lang="es-ES" sz="1800" dirty="0">
                <a:solidFill>
                  <a:srgbClr val="000000"/>
                </a:solidFill>
                <a:latin typeface="Georgia" charset="0"/>
              </a:rPr>
              <a:t>: 35 nuevos en octubre de 2015. En enero un total de 272  y 310 (en Mayo 2016)</a:t>
            </a:r>
          </a:p>
          <a:p>
            <a:pPr eaLnBrk="1" hangingPunct="1">
              <a:lnSpc>
                <a:spcPct val="50000"/>
              </a:lnSpc>
              <a:spcBef>
                <a:spcPts val="1800"/>
              </a:spcBef>
              <a:buSzPct val="100000"/>
              <a:buFont typeface="Wingdings" charset="0"/>
              <a:buChar char="q"/>
            </a:pPr>
            <a:r>
              <a:rPr lang="es-ES" sz="1800" dirty="0">
                <a:solidFill>
                  <a:srgbClr val="000000"/>
                </a:solidFill>
                <a:latin typeface="Georgia" charset="0"/>
              </a:rPr>
              <a:t>Amplia participación en actividades culturales:</a:t>
            </a:r>
          </a:p>
          <a:p>
            <a:pPr eaLnBrk="1" hangingPunct="1">
              <a:lnSpc>
                <a:spcPct val="50000"/>
              </a:lnSpc>
              <a:spcBef>
                <a:spcPts val="1800"/>
              </a:spcBef>
            </a:pPr>
            <a:endParaRPr lang="es-ES" sz="1800" dirty="0">
              <a:solidFill>
                <a:srgbClr val="000000"/>
              </a:solidFill>
              <a:latin typeface="Georgia" charset="0"/>
            </a:endParaRPr>
          </a:p>
          <a:p>
            <a:pPr lvl="1" eaLnBrk="1" hangingPunct="1">
              <a:lnSpc>
                <a:spcPct val="50000"/>
              </a:lnSpc>
              <a:spcBef>
                <a:spcPts val="1000"/>
              </a:spcBef>
              <a:buSzPct val="100000"/>
              <a:buFont typeface="Wingdings" charset="0"/>
              <a:buChar char="v"/>
            </a:pPr>
            <a:r>
              <a:rPr lang="es-ES" sz="1800" dirty="0">
                <a:solidFill>
                  <a:srgbClr val="000000"/>
                </a:solidFill>
                <a:latin typeface="Georgia" charset="0"/>
              </a:rPr>
              <a:t>    </a:t>
            </a:r>
            <a:r>
              <a:rPr lang="es-ES" sz="1800" b="1" dirty="0">
                <a:solidFill>
                  <a:srgbClr val="000000"/>
                </a:solidFill>
                <a:latin typeface="Georgia" charset="0"/>
              </a:rPr>
              <a:t>Visitas a Museos –  1.046 Participantes</a:t>
            </a:r>
          </a:p>
          <a:p>
            <a:pPr lvl="1" eaLnBrk="1" hangingPunct="1">
              <a:lnSpc>
                <a:spcPct val="50000"/>
              </a:lnSpc>
              <a:spcBef>
                <a:spcPts val="1000"/>
              </a:spcBef>
            </a:pPr>
            <a:endParaRPr lang="es-ES" sz="1800" b="1" dirty="0">
              <a:solidFill>
                <a:srgbClr val="000000"/>
              </a:solidFill>
              <a:latin typeface="Georgia" charset="0"/>
            </a:endParaRPr>
          </a:p>
          <a:p>
            <a:pPr lvl="3" eaLnBrk="1" hangingPunct="1">
              <a:lnSpc>
                <a:spcPct val="50000"/>
              </a:lnSpc>
              <a:spcBef>
                <a:spcPts val="800"/>
              </a:spcBef>
              <a:buSzPct val="100000"/>
              <a:buFont typeface="Wingdings" charset="0"/>
              <a:buChar char="§"/>
            </a:pPr>
            <a:r>
              <a:rPr lang="es-ES" sz="1800" dirty="0">
                <a:solidFill>
                  <a:srgbClr val="000000"/>
                </a:solidFill>
                <a:latin typeface="Georgia" charset="0"/>
              </a:rPr>
              <a:t>El Prado -  Exposición Permanente  </a:t>
            </a:r>
          </a:p>
          <a:p>
            <a:pPr lvl="2" eaLnBrk="1" hangingPunct="1">
              <a:lnSpc>
                <a:spcPct val="50000"/>
              </a:lnSpc>
              <a:spcBef>
                <a:spcPts val="800"/>
              </a:spcBef>
            </a:pPr>
            <a:endParaRPr lang="es-ES" sz="1800" dirty="0">
              <a:solidFill>
                <a:srgbClr val="000000"/>
              </a:solidFill>
              <a:latin typeface="Georgia" charset="0"/>
            </a:endParaRPr>
          </a:p>
          <a:p>
            <a:pPr lvl="3" eaLnBrk="1" hangingPunct="1">
              <a:lnSpc>
                <a:spcPct val="50000"/>
              </a:lnSpc>
              <a:spcBef>
                <a:spcPts val="800"/>
              </a:spcBef>
              <a:buSzPct val="100000"/>
              <a:buFont typeface="Wingdings" charset="0"/>
              <a:buChar char="§"/>
            </a:pPr>
            <a:r>
              <a:rPr lang="es-ES" sz="1800" dirty="0">
                <a:solidFill>
                  <a:srgbClr val="000000"/>
                </a:solidFill>
                <a:latin typeface="Georgia" charset="0"/>
              </a:rPr>
              <a:t>Lázaro  </a:t>
            </a:r>
            <a:r>
              <a:rPr lang="es-ES" sz="1800" dirty="0" err="1">
                <a:solidFill>
                  <a:srgbClr val="000000"/>
                </a:solidFill>
                <a:latin typeface="Georgia" charset="0"/>
              </a:rPr>
              <a:t>Galdiano</a:t>
            </a:r>
            <a:endParaRPr lang="es-ES" sz="1800" dirty="0">
              <a:solidFill>
                <a:srgbClr val="000000"/>
              </a:solidFill>
              <a:latin typeface="Georgia" charset="0"/>
            </a:endParaRPr>
          </a:p>
          <a:p>
            <a:pPr lvl="3" eaLnBrk="1" hangingPunct="1">
              <a:lnSpc>
                <a:spcPct val="50000"/>
              </a:lnSpc>
              <a:spcBef>
                <a:spcPts val="800"/>
              </a:spcBef>
            </a:pPr>
            <a:endParaRPr lang="es-ES" sz="1800" dirty="0">
              <a:solidFill>
                <a:srgbClr val="000000"/>
              </a:solidFill>
              <a:latin typeface="Georgia" charset="0"/>
            </a:endParaRPr>
          </a:p>
          <a:p>
            <a:pPr lvl="3" eaLnBrk="1" hangingPunct="1">
              <a:lnSpc>
                <a:spcPct val="50000"/>
              </a:lnSpc>
              <a:spcBef>
                <a:spcPts val="800"/>
              </a:spcBef>
              <a:buSzPct val="100000"/>
              <a:buFont typeface="Wingdings" charset="0"/>
              <a:buChar char="§"/>
            </a:pPr>
            <a:r>
              <a:rPr lang="es-ES" sz="1800" dirty="0">
                <a:solidFill>
                  <a:srgbClr val="000000"/>
                </a:solidFill>
                <a:latin typeface="Georgia" charset="0"/>
              </a:rPr>
              <a:t>Thyssen (</a:t>
            </a:r>
            <a:r>
              <a:rPr lang="es-ES" sz="1800" dirty="0" err="1">
                <a:solidFill>
                  <a:srgbClr val="000000"/>
                </a:solidFill>
                <a:latin typeface="Georgia" charset="0"/>
              </a:rPr>
              <a:t>Munch</a:t>
            </a:r>
            <a:r>
              <a:rPr lang="es-ES" sz="1800" dirty="0">
                <a:solidFill>
                  <a:srgbClr val="000000"/>
                </a:solidFill>
                <a:latin typeface="Georgia" charset="0"/>
              </a:rPr>
              <a:t>)</a:t>
            </a:r>
          </a:p>
          <a:p>
            <a:pPr lvl="3" eaLnBrk="1" hangingPunct="1">
              <a:lnSpc>
                <a:spcPct val="50000"/>
              </a:lnSpc>
              <a:spcBef>
                <a:spcPts val="800"/>
              </a:spcBef>
            </a:pPr>
            <a:endParaRPr lang="es-ES" sz="1800" dirty="0">
              <a:solidFill>
                <a:srgbClr val="000000"/>
              </a:solidFill>
              <a:latin typeface="Georgia" charset="0"/>
            </a:endParaRPr>
          </a:p>
          <a:p>
            <a:pPr lvl="3" eaLnBrk="1" hangingPunct="1">
              <a:lnSpc>
                <a:spcPct val="50000"/>
              </a:lnSpc>
              <a:spcBef>
                <a:spcPts val="800"/>
              </a:spcBef>
              <a:buSzPct val="100000"/>
              <a:buFont typeface="Wingdings" charset="0"/>
              <a:buChar char="§"/>
            </a:pPr>
            <a:r>
              <a:rPr lang="es-ES" sz="1800" dirty="0">
                <a:solidFill>
                  <a:srgbClr val="000000"/>
                </a:solidFill>
                <a:latin typeface="Georgia" charset="0"/>
              </a:rPr>
              <a:t>Museo Arqueológico Nacional </a:t>
            </a:r>
          </a:p>
          <a:p>
            <a:pPr lvl="3" eaLnBrk="1" hangingPunct="1">
              <a:lnSpc>
                <a:spcPct val="50000"/>
              </a:lnSpc>
              <a:spcBef>
                <a:spcPts val="800"/>
              </a:spcBef>
            </a:pPr>
            <a:endParaRPr lang="es-ES" sz="1800" dirty="0">
              <a:solidFill>
                <a:srgbClr val="000000"/>
              </a:solidFill>
              <a:latin typeface="Georgia" charset="0"/>
            </a:endParaRPr>
          </a:p>
          <a:p>
            <a:pPr lvl="3" eaLnBrk="1" hangingPunct="1">
              <a:buSzPct val="100000"/>
              <a:buFont typeface="Wingdings" charset="0"/>
              <a:buChar char="§"/>
            </a:pPr>
            <a:r>
              <a:rPr lang="es-ES" sz="1800" dirty="0">
                <a:solidFill>
                  <a:srgbClr val="000000"/>
                </a:solidFill>
                <a:latin typeface="Georgia" charset="0"/>
              </a:rPr>
              <a:t>Centro Cibeles (Exposición Ignacio de Zuloaga y Manuel de Falla, así como Exposición de Bernardo Gálvez)	</a:t>
            </a:r>
          </a:p>
          <a:p>
            <a:pPr lvl="3" eaLnBrk="1" hangingPunct="1">
              <a:lnSpc>
                <a:spcPct val="50000"/>
              </a:lnSpc>
              <a:spcBef>
                <a:spcPts val="800"/>
              </a:spcBef>
            </a:pPr>
            <a:r>
              <a:rPr lang="es-ES" sz="1800" b="1" dirty="0">
                <a:solidFill>
                  <a:srgbClr val="000000"/>
                </a:solidFill>
                <a:latin typeface="Georgia" charset="0"/>
              </a:rPr>
              <a:t>	</a:t>
            </a:r>
          </a:p>
          <a:p>
            <a:pPr lvl="1" eaLnBrk="1" hangingPunct="1">
              <a:lnSpc>
                <a:spcPct val="50000"/>
              </a:lnSpc>
              <a:spcBef>
                <a:spcPts val="1000"/>
              </a:spcBef>
            </a:pPr>
            <a:r>
              <a:rPr lang="es-ES" sz="1600" b="1" dirty="0">
                <a:solidFill>
                  <a:srgbClr val="000000"/>
                </a:solidFill>
                <a:latin typeface="Georgia" charset="0"/>
              </a:rPr>
              <a:t>	     		</a:t>
            </a:r>
          </a:p>
          <a:p>
            <a:pPr eaLnBrk="1" hangingPunct="1">
              <a:lnSpc>
                <a:spcPct val="50000"/>
              </a:lnSpc>
              <a:spcBef>
                <a:spcPts val="1800"/>
              </a:spcBef>
              <a:buSzPct val="100000"/>
              <a:buFont typeface="Wingdings" charset="0"/>
              <a:buChar char="q"/>
            </a:pPr>
            <a:endParaRPr lang="es-ES" sz="1800" b="1" dirty="0">
              <a:solidFill>
                <a:srgbClr val="000000"/>
              </a:solidFill>
              <a:latin typeface="Georgia" charset="0"/>
            </a:endParaRPr>
          </a:p>
          <a:p>
            <a:pPr eaLnBrk="1" hangingPunct="1">
              <a:lnSpc>
                <a:spcPct val="50000"/>
              </a:lnSpc>
              <a:spcBef>
                <a:spcPts val="1800"/>
              </a:spcBef>
              <a:buSzPct val="100000"/>
              <a:buFont typeface="Arial" charset="0"/>
              <a:buChar char="•"/>
            </a:pPr>
            <a:endParaRPr lang="es-ES" sz="1800" b="1" dirty="0">
              <a:solidFill>
                <a:srgbClr val="000000"/>
              </a:solidFill>
              <a:latin typeface="Georgia" charset="0"/>
            </a:endParaRPr>
          </a:p>
        </p:txBody>
      </p:sp>
    </p:spTree>
    <p:extLst>
      <p:ext uri="{BB962C8B-B14F-4D97-AF65-F5344CB8AC3E}">
        <p14:creationId xmlns:p14="http://schemas.microsoft.com/office/powerpoint/2010/main" val="180747216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ítulo 1"/>
          <p:cNvSpPr txBox="1">
            <a:spLocks noGrp="1"/>
          </p:cNvSpPr>
          <p:nvPr>
            <p:ph type="title"/>
          </p:nvPr>
        </p:nvSpPr>
        <p:spPr>
          <a:xfrm>
            <a:off x="253603" y="1139829"/>
            <a:ext cx="7680722" cy="1344367"/>
          </a:xfrm>
        </p:spPr>
        <p:txBody>
          <a:bodyPr anchorCtr="1"/>
          <a:lstStyle/>
          <a:p>
            <a:pPr algn="ctr" eaLnBrk="1" hangingPunct="1"/>
            <a:r>
              <a:rPr sz="2000" dirty="0">
                <a:solidFill>
                  <a:srgbClr val="00B0F0"/>
                </a:solidFill>
                <a:latin typeface="Georgia" charset="0"/>
              </a:rPr>
              <a:t>                  ASAMBLEA GENERAL ORDINARIA</a:t>
            </a:r>
            <a:br>
              <a:rPr sz="2000" dirty="0">
                <a:solidFill>
                  <a:srgbClr val="00B0F0"/>
                </a:solidFill>
                <a:latin typeface="Georgia" charset="0"/>
              </a:rPr>
            </a:br>
            <a:r>
              <a:rPr sz="2000" dirty="0">
                <a:solidFill>
                  <a:srgbClr val="00B0F0"/>
                </a:solidFill>
                <a:latin typeface="Georgia" charset="0"/>
              </a:rPr>
              <a:t>               14 noviembre 2016</a:t>
            </a:r>
            <a:br>
              <a:rPr sz="2000" dirty="0">
                <a:solidFill>
                  <a:srgbClr val="00B0F0"/>
                </a:solidFill>
                <a:latin typeface="Georgia" charset="0"/>
              </a:rPr>
            </a:br>
            <a:br>
              <a:rPr sz="2000" dirty="0">
                <a:solidFill>
                  <a:srgbClr val="00B0F0"/>
                </a:solidFill>
                <a:latin typeface="Georgia" charset="0"/>
              </a:rPr>
            </a:br>
            <a:r>
              <a:rPr sz="1800" b="1" dirty="0">
                <a:solidFill>
                  <a:srgbClr val="00B0F0"/>
                </a:solidFill>
                <a:latin typeface="Georgia" charset="0"/>
              </a:rPr>
              <a:t>               </a:t>
            </a:r>
            <a:r>
              <a:rPr sz="1800" b="1" dirty="0">
                <a:solidFill>
                  <a:srgbClr val="FF0000"/>
                </a:solidFill>
                <a:latin typeface="Georgia" charset="0"/>
              </a:rPr>
              <a:t> </a:t>
            </a:r>
            <a:r>
              <a:rPr sz="1800" b="1" i="1" dirty="0">
                <a:solidFill>
                  <a:srgbClr val="FF0000"/>
                </a:solidFill>
                <a:latin typeface="Georgia" charset="0"/>
              </a:rPr>
              <a:t>Actividades Realizadas (III)</a:t>
            </a:r>
            <a:br>
              <a:rPr sz="1800" b="1" dirty="0">
                <a:solidFill>
                  <a:srgbClr val="FF0000"/>
                </a:solidFill>
                <a:latin typeface="Georgia" charset="0"/>
              </a:rPr>
            </a:br>
            <a:endParaRPr sz="1800" b="1" dirty="0">
              <a:solidFill>
                <a:srgbClr val="FF0000"/>
              </a:solidFill>
              <a:latin typeface="Georgia" charset="0"/>
            </a:endParaRPr>
          </a:p>
        </p:txBody>
      </p:sp>
      <p:sp>
        <p:nvSpPr>
          <p:cNvPr id="20482" name="Marcador de contenido 2"/>
          <p:cNvSpPr txBox="1">
            <a:spLocks noGrp="1"/>
          </p:cNvSpPr>
          <p:nvPr>
            <p:ph idx="1"/>
          </p:nvPr>
        </p:nvSpPr>
        <p:spPr>
          <a:xfrm>
            <a:off x="1006080" y="2814643"/>
            <a:ext cx="7023497" cy="3754437"/>
          </a:xfrm>
        </p:spPr>
        <p:txBody>
          <a:bodyPr/>
          <a:lstStyle>
            <a:lvl1pPr marL="44450">
              <a:defRPr sz="2000">
                <a:solidFill>
                  <a:srgbClr val="286D7F"/>
                </a:solidFill>
                <a:latin typeface="Georgia" charset="0"/>
                <a:ea typeface="ＭＳ Ｐゴシック" charset="0"/>
                <a:cs typeface="ＭＳ Ｐゴシック" charset="0"/>
              </a:defRPr>
            </a:lvl1pPr>
            <a:lvl2pPr marL="742950" indent="-285750">
              <a:defRPr>
                <a:solidFill>
                  <a:srgbClr val="286D7F"/>
                </a:solidFill>
                <a:latin typeface="Georgia" charset="0"/>
                <a:ea typeface="ＭＳ Ｐゴシック" charset="0"/>
              </a:defRPr>
            </a:lvl2pPr>
            <a:lvl3pPr marL="1143000">
              <a:defRPr sz="1600">
                <a:solidFill>
                  <a:srgbClr val="286D7F"/>
                </a:solidFill>
                <a:latin typeface="Georgia" charset="0"/>
                <a:ea typeface="ＭＳ Ｐゴシック" charset="0"/>
              </a:defRPr>
            </a:lvl3pPr>
            <a:lvl4pPr marL="1600200">
              <a:defRPr sz="1400">
                <a:solidFill>
                  <a:srgbClr val="286D7F"/>
                </a:solidFill>
                <a:latin typeface="Georgia" charset="0"/>
                <a:ea typeface="ＭＳ Ｐゴシック" charset="0"/>
              </a:defRPr>
            </a:lvl4pPr>
            <a:lvl5pPr marL="2057400">
              <a:defRPr sz="1400">
                <a:solidFill>
                  <a:srgbClr val="286D7F"/>
                </a:solidFill>
                <a:latin typeface="Georgia" charset="0"/>
                <a:ea typeface="ＭＳ Ｐゴシック" charset="0"/>
              </a:defRPr>
            </a:lvl5pPr>
            <a:lvl6pP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6pPr>
            <a:lvl7pP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7pPr>
            <a:lvl8pP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8pPr>
            <a:lvl9pP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9pPr>
          </a:lstStyle>
          <a:p>
            <a:pPr indent="0" eaLnBrk="1" hangingPunct="1">
              <a:buFont typeface="Arial" charset="0"/>
              <a:buNone/>
            </a:pPr>
            <a:endParaRPr/>
          </a:p>
          <a:p>
            <a:pPr indent="0" eaLnBrk="1" hangingPunct="1">
              <a:buFont typeface="Arial" charset="0"/>
              <a:buNone/>
            </a:pPr>
            <a:endParaRPr/>
          </a:p>
        </p:txBody>
      </p:sp>
      <p:pic>
        <p:nvPicPr>
          <p:cNvPr id="20483" name="Imagen 3" descr="C:\Users\Carmen\Documents\unnam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3514725" cy="1062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4" name="Subtitle 2"/>
          <p:cNvSpPr txBox="1">
            <a:spLocks noChangeArrowheads="1"/>
          </p:cNvSpPr>
          <p:nvPr/>
        </p:nvSpPr>
        <p:spPr bwMode="auto">
          <a:xfrm>
            <a:off x="959645" y="2651296"/>
            <a:ext cx="7439025" cy="40733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833438" indent="-285750">
              <a:defRPr sz="2400">
                <a:solidFill>
                  <a:schemeClr val="tx1"/>
                </a:solidFill>
                <a:latin typeface="Calibri" charset="0"/>
                <a:ea typeface="ＭＳ Ｐゴシック" charset="0"/>
              </a:defRPr>
            </a:lvl2pPr>
            <a:lvl3pPr marL="1347788" indent="-342900">
              <a:defRPr sz="2400">
                <a:solidFill>
                  <a:schemeClr val="tx1"/>
                </a:solidFill>
                <a:latin typeface="Calibri" charset="0"/>
                <a:ea typeface="ＭＳ Ｐゴシック" charset="0"/>
              </a:defRPr>
            </a:lvl3pPr>
            <a:lvl4pPr marL="1096963">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lvl="1" eaLnBrk="1" hangingPunct="1">
              <a:lnSpc>
                <a:spcPct val="50000"/>
              </a:lnSpc>
              <a:spcBef>
                <a:spcPts val="1000"/>
              </a:spcBef>
              <a:buSzPct val="100000"/>
              <a:buFont typeface="Wingdings" charset="0"/>
              <a:buChar char="v"/>
            </a:pPr>
            <a:r>
              <a:rPr lang="es-ES" sz="1800" b="1" dirty="0">
                <a:solidFill>
                  <a:srgbClr val="000000"/>
                </a:solidFill>
                <a:latin typeface="Georgia" charset="0"/>
              </a:rPr>
              <a:t>    </a:t>
            </a:r>
            <a:r>
              <a:rPr lang="es-ES" sz="2000" b="1" dirty="0">
                <a:solidFill>
                  <a:srgbClr val="000000"/>
                </a:solidFill>
                <a:latin typeface="Georgia"/>
                <a:cs typeface="Georgia"/>
              </a:rPr>
              <a:t>Visitas Singulares	806 Participantes </a:t>
            </a:r>
          </a:p>
          <a:p>
            <a:pPr lvl="1" eaLnBrk="1" hangingPunct="1">
              <a:lnSpc>
                <a:spcPct val="50000"/>
              </a:lnSpc>
              <a:spcBef>
                <a:spcPts val="1000"/>
              </a:spcBef>
            </a:pPr>
            <a:endParaRPr lang="es-ES" sz="2000" b="1" dirty="0">
              <a:solidFill>
                <a:srgbClr val="000000"/>
              </a:solidFill>
              <a:latin typeface="Georgia"/>
              <a:cs typeface="Georgia"/>
            </a:endParaRPr>
          </a:p>
          <a:p>
            <a:pPr lvl="2" eaLnBrk="1" hangingPunct="1">
              <a:buSzPct val="100000"/>
              <a:buFont typeface="Wingdings" charset="0"/>
              <a:buChar char="§"/>
            </a:pPr>
            <a:r>
              <a:rPr lang="es-ES" sz="1800" dirty="0">
                <a:solidFill>
                  <a:srgbClr val="000000"/>
                </a:solidFill>
                <a:latin typeface="Georgia"/>
                <a:cs typeface="Georgia"/>
              </a:rPr>
              <a:t>Ateneo de Madrid</a:t>
            </a:r>
          </a:p>
          <a:p>
            <a:pPr lvl="2" eaLnBrk="1" hangingPunct="1">
              <a:buSzPct val="100000"/>
              <a:buFont typeface="Wingdings" charset="0"/>
              <a:buChar char="§"/>
            </a:pPr>
            <a:r>
              <a:rPr lang="es-ES" sz="1800" dirty="0">
                <a:solidFill>
                  <a:srgbClr val="000000"/>
                </a:solidFill>
                <a:latin typeface="Georgia"/>
                <a:cs typeface="Georgia"/>
              </a:rPr>
              <a:t>Tribunal Supremo</a:t>
            </a:r>
          </a:p>
          <a:p>
            <a:pPr lvl="2" eaLnBrk="1" hangingPunct="1">
              <a:buSzPct val="100000"/>
              <a:buFont typeface="Wingdings" charset="0"/>
              <a:buChar char="§"/>
            </a:pPr>
            <a:r>
              <a:rPr lang="es-ES" sz="1800" dirty="0">
                <a:solidFill>
                  <a:srgbClr val="000000"/>
                </a:solidFill>
                <a:latin typeface="Georgia"/>
                <a:cs typeface="Georgia"/>
              </a:rPr>
              <a:t>Parque El Capricho</a:t>
            </a:r>
          </a:p>
          <a:p>
            <a:pPr lvl="2" eaLnBrk="1" hangingPunct="1">
              <a:buSzPct val="100000"/>
              <a:buFont typeface="Wingdings" charset="0"/>
              <a:buChar char="§"/>
            </a:pPr>
            <a:r>
              <a:rPr lang="es-ES" sz="1800" dirty="0">
                <a:solidFill>
                  <a:srgbClr val="000000"/>
                </a:solidFill>
                <a:latin typeface="Georgia"/>
                <a:cs typeface="Georgia"/>
              </a:rPr>
              <a:t>Consejo de Estado</a:t>
            </a:r>
          </a:p>
          <a:p>
            <a:pPr lvl="2" eaLnBrk="1" hangingPunct="1">
              <a:buSzPct val="100000"/>
              <a:buFont typeface="Wingdings" charset="0"/>
              <a:buChar char="§"/>
            </a:pPr>
            <a:r>
              <a:rPr lang="es-ES" sz="1800" dirty="0">
                <a:solidFill>
                  <a:srgbClr val="000000"/>
                </a:solidFill>
                <a:latin typeface="Georgia"/>
                <a:cs typeface="Georgia"/>
              </a:rPr>
              <a:t>Tardes de teatro (</a:t>
            </a:r>
            <a:r>
              <a:rPr lang="ja-JP" altLang="es-ES" sz="1800" dirty="0">
                <a:solidFill>
                  <a:srgbClr val="000000"/>
                </a:solidFill>
                <a:latin typeface="Georgia"/>
                <a:cs typeface="Georgia"/>
              </a:rPr>
              <a:t>“</a:t>
            </a:r>
            <a:r>
              <a:rPr lang="es-ES" altLang="ja-JP" sz="1800" dirty="0">
                <a:solidFill>
                  <a:srgbClr val="000000"/>
                </a:solidFill>
                <a:latin typeface="Georgia"/>
                <a:cs typeface="Georgia"/>
              </a:rPr>
              <a:t>Bodas de Sangre</a:t>
            </a:r>
            <a:r>
              <a:rPr lang="ja-JP" altLang="es-ES" sz="1800" dirty="0">
                <a:solidFill>
                  <a:srgbClr val="000000"/>
                </a:solidFill>
                <a:latin typeface="Georgia"/>
                <a:cs typeface="Georgia"/>
              </a:rPr>
              <a:t>”</a:t>
            </a:r>
            <a:r>
              <a:rPr lang="es-ES" altLang="ja-JP" sz="1800" dirty="0">
                <a:solidFill>
                  <a:srgbClr val="000000"/>
                </a:solidFill>
                <a:latin typeface="Georgia"/>
                <a:cs typeface="Georgia"/>
              </a:rPr>
              <a:t>, </a:t>
            </a:r>
            <a:r>
              <a:rPr lang="ja-JP" altLang="es-ES" sz="1800" dirty="0">
                <a:solidFill>
                  <a:srgbClr val="000000"/>
                </a:solidFill>
                <a:latin typeface="Georgia"/>
                <a:cs typeface="Georgia"/>
              </a:rPr>
              <a:t>“</a:t>
            </a:r>
            <a:r>
              <a:rPr lang="es-ES" altLang="ja-JP" sz="1800" dirty="0">
                <a:solidFill>
                  <a:srgbClr val="000000"/>
                </a:solidFill>
                <a:latin typeface="Georgia"/>
                <a:cs typeface="Georgia"/>
              </a:rPr>
              <a:t>Regreso al Hogar</a:t>
            </a:r>
            <a:r>
              <a:rPr lang="ja-JP" altLang="es-ES" sz="1800" dirty="0">
                <a:solidFill>
                  <a:srgbClr val="000000"/>
                </a:solidFill>
                <a:latin typeface="Georgia"/>
                <a:cs typeface="Georgia"/>
              </a:rPr>
              <a:t>”</a:t>
            </a:r>
            <a:r>
              <a:rPr lang="es-ES" altLang="ja-JP" sz="1800" dirty="0">
                <a:solidFill>
                  <a:srgbClr val="000000"/>
                </a:solidFill>
                <a:latin typeface="Georgia"/>
                <a:cs typeface="Georgia"/>
              </a:rPr>
              <a:t>, </a:t>
            </a:r>
            <a:r>
              <a:rPr lang="ja-JP" altLang="es-ES" sz="1800" dirty="0">
                <a:solidFill>
                  <a:srgbClr val="000000"/>
                </a:solidFill>
                <a:latin typeface="Georgia"/>
                <a:cs typeface="Georgia"/>
              </a:rPr>
              <a:t>“</a:t>
            </a:r>
            <a:r>
              <a:rPr lang="es-ES" altLang="ja-JP" sz="1800" dirty="0">
                <a:solidFill>
                  <a:srgbClr val="000000"/>
                </a:solidFill>
                <a:latin typeface="Georgia"/>
                <a:cs typeface="Georgia"/>
              </a:rPr>
              <a:t>Tres Hermanas</a:t>
            </a:r>
            <a:r>
              <a:rPr lang="ja-JP" altLang="es-ES" sz="1800" dirty="0">
                <a:solidFill>
                  <a:srgbClr val="000000"/>
                </a:solidFill>
                <a:latin typeface="Georgia"/>
                <a:cs typeface="Georgia"/>
              </a:rPr>
              <a:t>”</a:t>
            </a:r>
            <a:r>
              <a:rPr lang="es-ES" altLang="ja-JP" sz="1800" dirty="0">
                <a:solidFill>
                  <a:srgbClr val="000000"/>
                </a:solidFill>
                <a:latin typeface="Georgia"/>
                <a:cs typeface="Georgia"/>
              </a:rPr>
              <a:t>)</a:t>
            </a:r>
          </a:p>
          <a:p>
            <a:pPr lvl="2" eaLnBrk="1" hangingPunct="1">
              <a:buSzPct val="100000"/>
              <a:buFont typeface="Wingdings" charset="0"/>
              <a:buChar char="§"/>
            </a:pPr>
            <a:r>
              <a:rPr lang="es-ES" sz="1800" dirty="0">
                <a:solidFill>
                  <a:srgbClr val="000000"/>
                </a:solidFill>
                <a:latin typeface="Georgia"/>
                <a:cs typeface="Georgia"/>
              </a:rPr>
              <a:t>Palacio Duarte Pinto Coelho (Clara </a:t>
            </a:r>
            <a:r>
              <a:rPr lang="es-ES" sz="1800" dirty="0" err="1">
                <a:solidFill>
                  <a:srgbClr val="000000"/>
                </a:solidFill>
                <a:latin typeface="Georgia"/>
                <a:cs typeface="Georgia"/>
              </a:rPr>
              <a:t>Bow</a:t>
            </a:r>
            <a:r>
              <a:rPr lang="es-ES" sz="1800" dirty="0">
                <a:solidFill>
                  <a:srgbClr val="000000"/>
                </a:solidFill>
                <a:latin typeface="Georgia"/>
                <a:cs typeface="Georgia"/>
              </a:rPr>
              <a:t>)</a:t>
            </a:r>
          </a:p>
          <a:p>
            <a:pPr lvl="2" eaLnBrk="1" hangingPunct="1">
              <a:buSzPct val="100000"/>
              <a:buFont typeface="Wingdings" charset="0"/>
              <a:buChar char="§"/>
            </a:pPr>
            <a:r>
              <a:rPr lang="es-ES" sz="1800" dirty="0">
                <a:solidFill>
                  <a:srgbClr val="000000"/>
                </a:solidFill>
                <a:latin typeface="Georgia"/>
                <a:cs typeface="Georgia"/>
              </a:rPr>
              <a:t>Cementerio Sacramental de San Isidro</a:t>
            </a:r>
          </a:p>
          <a:p>
            <a:pPr lvl="2" eaLnBrk="1" hangingPunct="1">
              <a:buSzPct val="100000"/>
              <a:buFont typeface="Wingdings" charset="0"/>
              <a:buChar char="§"/>
            </a:pPr>
            <a:r>
              <a:rPr lang="es-ES" sz="1800" dirty="0">
                <a:solidFill>
                  <a:srgbClr val="000000"/>
                </a:solidFill>
                <a:latin typeface="Georgia"/>
                <a:cs typeface="Georgia"/>
              </a:rPr>
              <a:t>Real Academia Española</a:t>
            </a:r>
          </a:p>
          <a:p>
            <a:pPr lvl="2" eaLnBrk="1" hangingPunct="1">
              <a:buSzPct val="100000"/>
              <a:buFont typeface="Wingdings" charset="0"/>
              <a:buChar char="§"/>
            </a:pPr>
            <a:r>
              <a:rPr lang="es-ES" sz="1800" dirty="0">
                <a:solidFill>
                  <a:srgbClr val="000000"/>
                </a:solidFill>
                <a:latin typeface="Georgia"/>
                <a:cs typeface="Georgia"/>
              </a:rPr>
              <a:t>Senado</a:t>
            </a:r>
          </a:p>
          <a:p>
            <a:pPr lvl="2" eaLnBrk="1" hangingPunct="1">
              <a:lnSpc>
                <a:spcPct val="50000"/>
              </a:lnSpc>
              <a:spcBef>
                <a:spcPts val="1000"/>
              </a:spcBef>
              <a:buSzPct val="100000"/>
              <a:buFont typeface="Wingdings" charset="0"/>
              <a:buChar char="§"/>
            </a:pPr>
            <a:endParaRPr lang="es-ES" sz="1800" dirty="0">
              <a:solidFill>
                <a:srgbClr val="000000"/>
              </a:solidFill>
              <a:latin typeface="Georgia" charset="0"/>
            </a:endParaRPr>
          </a:p>
          <a:p>
            <a:pPr lvl="2" eaLnBrk="1" hangingPunct="1">
              <a:lnSpc>
                <a:spcPct val="50000"/>
              </a:lnSpc>
              <a:spcBef>
                <a:spcPts val="1000"/>
              </a:spcBef>
              <a:buSzPct val="100000"/>
              <a:buFont typeface="Wingdings" charset="0"/>
              <a:buChar char="§"/>
            </a:pPr>
            <a:endParaRPr lang="es-ES" sz="1800" dirty="0">
              <a:solidFill>
                <a:srgbClr val="000000"/>
              </a:solidFill>
              <a:latin typeface="Georgia" charset="0"/>
            </a:endParaRPr>
          </a:p>
          <a:p>
            <a:pPr lvl="2" eaLnBrk="1" hangingPunct="1">
              <a:lnSpc>
                <a:spcPct val="50000"/>
              </a:lnSpc>
              <a:spcBef>
                <a:spcPts val="1000"/>
              </a:spcBef>
              <a:buSzPct val="100000"/>
              <a:buFont typeface="Wingdings" charset="0"/>
              <a:buChar char="§"/>
            </a:pPr>
            <a:endParaRPr lang="es-ES" sz="1800" dirty="0">
              <a:solidFill>
                <a:srgbClr val="000000"/>
              </a:solidFill>
              <a:latin typeface="Georgia" charset="0"/>
            </a:endParaRPr>
          </a:p>
          <a:p>
            <a:pPr lvl="2" eaLnBrk="1" hangingPunct="1">
              <a:lnSpc>
                <a:spcPct val="50000"/>
              </a:lnSpc>
              <a:spcBef>
                <a:spcPts val="1000"/>
              </a:spcBef>
              <a:buSzPct val="100000"/>
              <a:buFont typeface="Wingdings" charset="0"/>
              <a:buChar char="§"/>
            </a:pPr>
            <a:endParaRPr lang="es-ES" sz="1800" dirty="0">
              <a:solidFill>
                <a:srgbClr val="000000"/>
              </a:solidFill>
              <a:latin typeface="Georgia" charset="0"/>
            </a:endParaRPr>
          </a:p>
          <a:p>
            <a:pPr lvl="2" eaLnBrk="1" hangingPunct="1">
              <a:lnSpc>
                <a:spcPct val="50000"/>
              </a:lnSpc>
              <a:spcBef>
                <a:spcPts val="1000"/>
              </a:spcBef>
              <a:buSzPct val="100000"/>
              <a:buFont typeface="Wingdings" charset="0"/>
              <a:buChar char="§"/>
            </a:pPr>
            <a:endParaRPr lang="es-ES" sz="1800" b="1" dirty="0">
              <a:solidFill>
                <a:srgbClr val="000000"/>
              </a:solidFill>
              <a:latin typeface="Georgia" charset="0"/>
            </a:endParaRPr>
          </a:p>
          <a:p>
            <a:pPr lvl="1" eaLnBrk="1" hangingPunct="1">
              <a:lnSpc>
                <a:spcPct val="50000"/>
              </a:lnSpc>
              <a:spcBef>
                <a:spcPts val="1000"/>
              </a:spcBef>
            </a:pPr>
            <a:r>
              <a:rPr lang="es-ES" sz="1800" b="1" dirty="0">
                <a:solidFill>
                  <a:srgbClr val="000000"/>
                </a:solidFill>
                <a:latin typeface="Georgia" charset="0"/>
              </a:rPr>
              <a:t>                		</a:t>
            </a:r>
          </a:p>
          <a:p>
            <a:pPr eaLnBrk="1" hangingPunct="1">
              <a:lnSpc>
                <a:spcPct val="50000"/>
              </a:lnSpc>
              <a:spcBef>
                <a:spcPts val="1800"/>
              </a:spcBef>
              <a:buSzPct val="100000"/>
              <a:buFont typeface="Wingdings" charset="0"/>
              <a:buChar char="q"/>
            </a:pPr>
            <a:endParaRPr lang="es-ES" sz="2000" b="1" dirty="0">
              <a:solidFill>
                <a:srgbClr val="000000"/>
              </a:solidFill>
              <a:latin typeface="Georgia" charset="0"/>
            </a:endParaRPr>
          </a:p>
          <a:p>
            <a:pPr eaLnBrk="1" hangingPunct="1">
              <a:lnSpc>
                <a:spcPct val="50000"/>
              </a:lnSpc>
              <a:spcBef>
                <a:spcPts val="1800"/>
              </a:spcBef>
              <a:buSzPct val="100000"/>
              <a:buFont typeface="Arial" charset="0"/>
              <a:buChar char="•"/>
            </a:pPr>
            <a:endParaRPr lang="es-ES" sz="2000" b="1" dirty="0">
              <a:solidFill>
                <a:srgbClr val="000000"/>
              </a:solidFill>
              <a:latin typeface="Georgia" charset="0"/>
            </a:endParaRPr>
          </a:p>
        </p:txBody>
      </p:sp>
    </p:spTree>
    <p:extLst>
      <p:ext uri="{BB962C8B-B14F-4D97-AF65-F5344CB8AC3E}">
        <p14:creationId xmlns:p14="http://schemas.microsoft.com/office/powerpoint/2010/main" val="3654031995"/>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ítulo 1"/>
          <p:cNvSpPr txBox="1">
            <a:spLocks noGrp="1"/>
          </p:cNvSpPr>
          <p:nvPr>
            <p:ph type="ctrTitle"/>
          </p:nvPr>
        </p:nvSpPr>
        <p:spPr>
          <a:xfrm>
            <a:off x="844155" y="1068393"/>
            <a:ext cx="7194947" cy="1196975"/>
          </a:xfrm>
        </p:spPr>
        <p:txBody>
          <a:bodyPr>
            <a:normAutofit/>
          </a:bodyPr>
          <a:lstStyle/>
          <a:p>
            <a:pPr algn="l" eaLnBrk="1" hangingPunct="1"/>
            <a:r>
              <a:rPr sz="2000" dirty="0">
                <a:solidFill>
                  <a:srgbClr val="5B9BD5"/>
                </a:solidFill>
                <a:latin typeface="Georgia" charset="0"/>
              </a:rPr>
              <a:t>Asamblea General Ordinaria</a:t>
            </a:r>
            <a:br>
              <a:rPr sz="2000" dirty="0">
                <a:solidFill>
                  <a:srgbClr val="5B9BD5"/>
                </a:solidFill>
                <a:latin typeface="Georgia" charset="0"/>
              </a:rPr>
            </a:br>
            <a:r>
              <a:rPr sz="2000" dirty="0">
                <a:solidFill>
                  <a:srgbClr val="5B9BD5"/>
                </a:solidFill>
                <a:latin typeface="Georgia" charset="0"/>
              </a:rPr>
              <a:t>        14 Noviembre 2016</a:t>
            </a:r>
            <a:br>
              <a:rPr sz="2000" dirty="0">
                <a:solidFill>
                  <a:srgbClr val="5B9BD5"/>
                </a:solidFill>
                <a:latin typeface="Georgia" charset="0"/>
              </a:rPr>
            </a:br>
            <a:br>
              <a:rPr sz="2000" dirty="0">
                <a:latin typeface="Georgia" charset="0"/>
              </a:rPr>
            </a:br>
            <a:r>
              <a:rPr sz="1800" b="1" i="1" dirty="0">
                <a:solidFill>
                  <a:srgbClr val="FF0000"/>
                </a:solidFill>
                <a:latin typeface="Georgia" charset="0"/>
              </a:rPr>
              <a:t>Actividades Realizadas (IV)</a:t>
            </a:r>
            <a:endParaRPr sz="1800" b="1" dirty="0">
              <a:solidFill>
                <a:srgbClr val="FF0000"/>
              </a:solidFill>
              <a:latin typeface="Georgia" charset="0"/>
            </a:endParaRPr>
          </a:p>
        </p:txBody>
      </p:sp>
      <p:sp>
        <p:nvSpPr>
          <p:cNvPr id="21505" name="Subtitle 2"/>
          <p:cNvSpPr txBox="1">
            <a:spLocks noGrp="1"/>
          </p:cNvSpPr>
          <p:nvPr>
            <p:ph type="subTitle" idx="1"/>
          </p:nvPr>
        </p:nvSpPr>
        <p:spPr>
          <a:xfrm>
            <a:off x="770335" y="2390780"/>
            <a:ext cx="7585472" cy="4264025"/>
          </a:xfrm>
        </p:spPr>
        <p:txBody>
          <a:bodyPr>
            <a:normAutofit lnSpcReduction="10000"/>
          </a:bodyPr>
          <a:lstStyle>
            <a:lvl1pPr marL="342900" indent="-342900" algn="ctr">
              <a:defRPr sz="2000">
                <a:solidFill>
                  <a:srgbClr val="286D7F"/>
                </a:solidFill>
                <a:latin typeface="Georgia" charset="0"/>
                <a:ea typeface="ＭＳ Ｐゴシック" charset="0"/>
                <a:cs typeface="ＭＳ Ｐゴシック" charset="0"/>
              </a:defRPr>
            </a:lvl1pPr>
            <a:lvl2pPr marL="742950" indent="-285750" algn="ctr">
              <a:defRPr>
                <a:solidFill>
                  <a:srgbClr val="286D7F"/>
                </a:solidFill>
                <a:latin typeface="Georgia" charset="0"/>
                <a:ea typeface="ＭＳ Ｐゴシック" charset="0"/>
              </a:defRPr>
            </a:lvl2pPr>
            <a:lvl3pPr marL="1143000" algn="ctr">
              <a:defRPr sz="1600">
                <a:solidFill>
                  <a:srgbClr val="286D7F"/>
                </a:solidFill>
                <a:latin typeface="Georgia" charset="0"/>
                <a:ea typeface="ＭＳ Ｐゴシック" charset="0"/>
              </a:defRPr>
            </a:lvl3pPr>
            <a:lvl4pPr marL="1600200" algn="ctr">
              <a:defRPr sz="1400">
                <a:solidFill>
                  <a:srgbClr val="286D7F"/>
                </a:solidFill>
                <a:latin typeface="Georgia" charset="0"/>
                <a:ea typeface="ＭＳ Ｐゴシック" charset="0"/>
              </a:defRPr>
            </a:lvl4pPr>
            <a:lvl5pPr marL="2057400" algn="ctr">
              <a:defRPr sz="1400">
                <a:solidFill>
                  <a:srgbClr val="286D7F"/>
                </a:solidFill>
                <a:latin typeface="Georgia" charset="0"/>
                <a:ea typeface="ＭＳ Ｐゴシック" charset="0"/>
              </a:defRPr>
            </a:lvl5pPr>
            <a:lvl6pPr algn="ct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6pPr>
            <a:lvl7pPr algn="ct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7pPr>
            <a:lvl8pPr algn="ct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8pPr>
            <a:lvl9pPr algn="ct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9pPr>
          </a:lstStyle>
          <a:p>
            <a:pPr algn="l" eaLnBrk="1" hangingPunct="1">
              <a:spcBef>
                <a:spcPct val="0"/>
              </a:spcBef>
              <a:buFont typeface="Wingdings" charset="0"/>
              <a:buChar char="q"/>
            </a:pPr>
            <a:r>
              <a:rPr sz="1800" cap="none" dirty="0">
                <a:solidFill>
                  <a:srgbClr val="000000"/>
                </a:solidFill>
              </a:rPr>
              <a:t>Visita de Alumnos de la Universidad de Mayores de Lovaina (21 de abril)</a:t>
            </a:r>
          </a:p>
          <a:p>
            <a:pPr algn="l" eaLnBrk="1" hangingPunct="1">
              <a:spcBef>
                <a:spcPct val="0"/>
              </a:spcBef>
            </a:pPr>
            <a:endParaRPr sz="1800" cap="none" dirty="0">
              <a:solidFill>
                <a:srgbClr val="000000"/>
              </a:solidFill>
            </a:endParaRPr>
          </a:p>
          <a:p>
            <a:pPr algn="l" eaLnBrk="1" hangingPunct="1">
              <a:spcBef>
                <a:spcPct val="0"/>
              </a:spcBef>
              <a:buFont typeface="Wingdings" charset="0"/>
              <a:buChar char="q"/>
            </a:pPr>
            <a:endParaRPr sz="1800" cap="none" dirty="0">
              <a:solidFill>
                <a:srgbClr val="000000"/>
              </a:solidFill>
            </a:endParaRPr>
          </a:p>
          <a:p>
            <a:pPr algn="l" eaLnBrk="1" hangingPunct="1">
              <a:spcBef>
                <a:spcPct val="0"/>
              </a:spcBef>
              <a:buFont typeface="Wingdings" charset="0"/>
              <a:buChar char="q"/>
            </a:pPr>
            <a:r>
              <a:rPr sz="1800" cap="none" dirty="0">
                <a:solidFill>
                  <a:srgbClr val="000000"/>
                </a:solidFill>
              </a:rPr>
              <a:t>Primer Taller de Informática (12,00-13,30) 13 de enero, 30 plazas</a:t>
            </a:r>
          </a:p>
          <a:p>
            <a:pPr algn="l" eaLnBrk="1" hangingPunct="1">
              <a:spcBef>
                <a:spcPct val="0"/>
              </a:spcBef>
            </a:pPr>
            <a:endParaRPr sz="1800" cap="none" dirty="0">
              <a:solidFill>
                <a:srgbClr val="000000"/>
              </a:solidFill>
            </a:endParaRPr>
          </a:p>
          <a:p>
            <a:pPr algn="l" eaLnBrk="1" hangingPunct="1">
              <a:spcBef>
                <a:spcPct val="0"/>
              </a:spcBef>
              <a:buFont typeface="Wingdings" charset="0"/>
              <a:buChar char="q"/>
            </a:pPr>
            <a:endParaRPr sz="1800" cap="none" dirty="0">
              <a:solidFill>
                <a:srgbClr val="000000"/>
              </a:solidFill>
            </a:endParaRPr>
          </a:p>
          <a:p>
            <a:pPr algn="l" eaLnBrk="1" hangingPunct="1">
              <a:spcBef>
                <a:spcPct val="0"/>
              </a:spcBef>
              <a:buFont typeface="Wingdings" charset="0"/>
              <a:buChar char="q"/>
            </a:pPr>
            <a:r>
              <a:rPr sz="1800" cap="none" dirty="0">
                <a:solidFill>
                  <a:srgbClr val="000000"/>
                </a:solidFill>
              </a:rPr>
              <a:t>Segundo Taller de Informática 17 de febrero (Manejo web Comillas, Office 365, One Drive, Nube y Yammer).</a:t>
            </a:r>
          </a:p>
          <a:p>
            <a:pPr algn="l" eaLnBrk="1" hangingPunct="1">
              <a:spcBef>
                <a:spcPct val="0"/>
              </a:spcBef>
              <a:buFont typeface="Wingdings" charset="0"/>
              <a:buChar char="q"/>
            </a:pPr>
            <a:endParaRPr sz="1800" cap="none" dirty="0">
              <a:solidFill>
                <a:srgbClr val="000000"/>
              </a:solidFill>
            </a:endParaRPr>
          </a:p>
          <a:p>
            <a:pPr algn="l" eaLnBrk="1" hangingPunct="1">
              <a:spcBef>
                <a:spcPct val="0"/>
              </a:spcBef>
              <a:buFont typeface="Wingdings" charset="0"/>
              <a:buChar char="q"/>
            </a:pPr>
            <a:r>
              <a:rPr sz="1800" cap="none" dirty="0">
                <a:solidFill>
                  <a:srgbClr val="000000"/>
                </a:solidFill>
              </a:rPr>
              <a:t>Realización de Tarjetas Plastificadas para todos los socios (13 enero 2016)</a:t>
            </a:r>
          </a:p>
          <a:p>
            <a:pPr algn="l" eaLnBrk="1" hangingPunct="1">
              <a:spcBef>
                <a:spcPct val="0"/>
              </a:spcBef>
              <a:buFont typeface="Wingdings" charset="0"/>
              <a:buChar char="q"/>
            </a:pPr>
            <a:endParaRPr sz="1800" cap="none" dirty="0">
              <a:solidFill>
                <a:srgbClr val="000000"/>
              </a:solidFill>
            </a:endParaRPr>
          </a:p>
          <a:p>
            <a:pPr algn="l" eaLnBrk="1" hangingPunct="1">
              <a:spcBef>
                <a:spcPct val="0"/>
              </a:spcBef>
              <a:buFont typeface="Wingdings" charset="0"/>
              <a:buChar char="q"/>
            </a:pPr>
            <a:endParaRPr sz="1800" cap="none" dirty="0">
              <a:solidFill>
                <a:srgbClr val="000000"/>
              </a:solidFill>
            </a:endParaRPr>
          </a:p>
          <a:p>
            <a:pPr algn="l" eaLnBrk="1" hangingPunct="1">
              <a:spcBef>
                <a:spcPct val="0"/>
              </a:spcBef>
              <a:buFont typeface="Wingdings" charset="0"/>
              <a:buChar char="q"/>
            </a:pPr>
            <a:r>
              <a:rPr sz="1800" cap="none" dirty="0">
                <a:solidFill>
                  <a:srgbClr val="000000"/>
                </a:solidFill>
              </a:rPr>
              <a:t>AUDEMAC reúne e invita a comer a 85 socios, antiguos alumnos y solicita de ellos sugerencias (13 de enero)</a:t>
            </a:r>
          </a:p>
          <a:p>
            <a:pPr algn="l" eaLnBrk="1" hangingPunct="1">
              <a:spcBef>
                <a:spcPct val="0"/>
              </a:spcBef>
            </a:pPr>
            <a:endParaRPr sz="1800" cap="none" dirty="0">
              <a:solidFill>
                <a:srgbClr val="000000"/>
              </a:solidFill>
            </a:endParaRPr>
          </a:p>
          <a:p>
            <a:pPr algn="l" eaLnBrk="1" hangingPunct="1">
              <a:spcBef>
                <a:spcPct val="0"/>
              </a:spcBef>
              <a:buFont typeface="Wingdings" charset="0"/>
              <a:buChar char="q"/>
            </a:pPr>
            <a:r>
              <a:rPr sz="1800" cap="none" dirty="0">
                <a:solidFill>
                  <a:srgbClr val="000000"/>
                </a:solidFill>
              </a:rPr>
              <a:t>Cambio de despacho</a:t>
            </a:r>
          </a:p>
        </p:txBody>
      </p:sp>
      <p:pic>
        <p:nvPicPr>
          <p:cNvPr id="21506" name="Imagen 3" descr="C:\Users\Carmen\Documents\unnam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3514725" cy="1062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14906202"/>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ítulo 1"/>
          <p:cNvSpPr txBox="1">
            <a:spLocks noGrp="1"/>
          </p:cNvSpPr>
          <p:nvPr>
            <p:ph type="ctrTitle"/>
          </p:nvPr>
        </p:nvSpPr>
        <p:spPr>
          <a:xfrm>
            <a:off x="844153" y="1041405"/>
            <a:ext cx="7585472" cy="1166813"/>
          </a:xfrm>
        </p:spPr>
        <p:txBody>
          <a:bodyPr>
            <a:normAutofit/>
          </a:bodyPr>
          <a:lstStyle/>
          <a:p>
            <a:pPr algn="l" eaLnBrk="1" hangingPunct="1"/>
            <a:r>
              <a:rPr sz="2000" dirty="0">
                <a:solidFill>
                  <a:srgbClr val="5B9BD5"/>
                </a:solidFill>
                <a:latin typeface="Georgia" charset="0"/>
              </a:rPr>
              <a:t>Asamblea General Ordinaria</a:t>
            </a:r>
            <a:br>
              <a:rPr sz="2000" dirty="0">
                <a:solidFill>
                  <a:srgbClr val="5B9BD5"/>
                </a:solidFill>
                <a:latin typeface="Georgia" charset="0"/>
              </a:rPr>
            </a:br>
            <a:r>
              <a:rPr sz="2000" dirty="0">
                <a:solidFill>
                  <a:srgbClr val="5B9BD5"/>
                </a:solidFill>
                <a:latin typeface="Georgia" charset="0"/>
              </a:rPr>
              <a:t>        14 Noviembre 2016</a:t>
            </a:r>
            <a:br>
              <a:rPr sz="2000" dirty="0">
                <a:solidFill>
                  <a:srgbClr val="5B9BD5"/>
                </a:solidFill>
                <a:latin typeface="Georgia" charset="0"/>
              </a:rPr>
            </a:br>
            <a:br>
              <a:rPr sz="2000" dirty="0">
                <a:latin typeface="Georgia" charset="0"/>
              </a:rPr>
            </a:br>
            <a:r>
              <a:rPr sz="1800" b="1" i="1" dirty="0">
                <a:solidFill>
                  <a:srgbClr val="FF0000"/>
                </a:solidFill>
                <a:latin typeface="Georgia" charset="0"/>
              </a:rPr>
              <a:t>Actividades Realizadas (V)</a:t>
            </a:r>
            <a:endParaRPr sz="1800" b="1" dirty="0">
              <a:solidFill>
                <a:srgbClr val="FF0000"/>
              </a:solidFill>
              <a:latin typeface="Georgia" charset="0"/>
            </a:endParaRPr>
          </a:p>
        </p:txBody>
      </p:sp>
      <p:sp>
        <p:nvSpPr>
          <p:cNvPr id="22529" name="Subtitle 2"/>
          <p:cNvSpPr txBox="1">
            <a:spLocks noGrp="1"/>
          </p:cNvSpPr>
          <p:nvPr>
            <p:ph type="subTitle" idx="1"/>
          </p:nvPr>
        </p:nvSpPr>
        <p:spPr>
          <a:xfrm>
            <a:off x="155974" y="3333750"/>
            <a:ext cx="1384697" cy="465138"/>
          </a:xfrm>
        </p:spPr>
        <p:txBody>
          <a:bodyPr>
            <a:normAutofit/>
          </a:bodyPr>
          <a:lstStyle>
            <a:lvl1pPr marL="285750" indent="-285750" algn="ctr">
              <a:defRPr sz="2000">
                <a:solidFill>
                  <a:srgbClr val="286D7F"/>
                </a:solidFill>
                <a:latin typeface="Georgia" charset="0"/>
                <a:ea typeface="ＭＳ Ｐゴシック" charset="0"/>
                <a:cs typeface="ＭＳ Ｐゴシック" charset="0"/>
              </a:defRPr>
            </a:lvl1pPr>
            <a:lvl2pPr marL="742950" indent="-285750" algn="ctr">
              <a:defRPr>
                <a:solidFill>
                  <a:srgbClr val="286D7F"/>
                </a:solidFill>
                <a:latin typeface="Georgia" charset="0"/>
                <a:ea typeface="ＭＳ Ｐゴシック" charset="0"/>
              </a:defRPr>
            </a:lvl2pPr>
            <a:lvl3pPr marL="1143000" algn="ctr">
              <a:defRPr sz="1600">
                <a:solidFill>
                  <a:srgbClr val="286D7F"/>
                </a:solidFill>
                <a:latin typeface="Georgia" charset="0"/>
                <a:ea typeface="ＭＳ Ｐゴシック" charset="0"/>
              </a:defRPr>
            </a:lvl3pPr>
            <a:lvl4pPr marL="1600200" algn="ctr">
              <a:defRPr sz="1400">
                <a:solidFill>
                  <a:srgbClr val="286D7F"/>
                </a:solidFill>
                <a:latin typeface="Georgia" charset="0"/>
                <a:ea typeface="ＭＳ Ｐゴシック" charset="0"/>
              </a:defRPr>
            </a:lvl4pPr>
            <a:lvl5pPr marL="2057400" algn="ctr">
              <a:defRPr sz="1400">
                <a:solidFill>
                  <a:srgbClr val="286D7F"/>
                </a:solidFill>
                <a:latin typeface="Georgia" charset="0"/>
                <a:ea typeface="ＭＳ Ｐゴシック" charset="0"/>
              </a:defRPr>
            </a:lvl5pPr>
            <a:lvl6pPr algn="ct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6pPr>
            <a:lvl7pPr algn="ct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7pPr>
            <a:lvl8pPr algn="ct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8pPr>
            <a:lvl9pPr algn="ctr" eaLnBrk="0" fontAlgn="base" hangingPunct="0">
              <a:spcBef>
                <a:spcPts val="800"/>
              </a:spcBef>
              <a:spcAft>
                <a:spcPct val="0"/>
              </a:spcAft>
              <a:buSzPct val="100000"/>
              <a:buFont typeface="Arial" charset="0"/>
              <a:defRPr sz="1400">
                <a:solidFill>
                  <a:srgbClr val="286D7F"/>
                </a:solidFill>
                <a:latin typeface="Georgia" charset="0"/>
                <a:ea typeface="ＭＳ Ｐゴシック" charset="0"/>
              </a:defRPr>
            </a:lvl9pPr>
          </a:lstStyle>
          <a:p>
            <a:pPr marL="0" indent="0" algn="l" eaLnBrk="1" hangingPunct="1">
              <a:spcBef>
                <a:spcPct val="0"/>
              </a:spcBef>
            </a:pPr>
            <a:r>
              <a:rPr sz="1800" b="1" cap="none" dirty="0">
                <a:solidFill>
                  <a:srgbClr val="000000"/>
                </a:solidFill>
              </a:rPr>
              <a:t>Portugal</a:t>
            </a:r>
          </a:p>
        </p:txBody>
      </p:sp>
      <p:pic>
        <p:nvPicPr>
          <p:cNvPr id="22530" name="Imagen 3" descr="C:\Users\Carmen\Documents\unnam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3514725" cy="1062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2" name="Imagen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6562" y="2500313"/>
            <a:ext cx="3145631" cy="1377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3" name="Imagen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03775" y="3122613"/>
            <a:ext cx="1426369" cy="1268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4" name="Imagen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43714" y="3009900"/>
            <a:ext cx="1321594" cy="1404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5" name="Subtitle 2"/>
          <p:cNvSpPr txBox="1">
            <a:spLocks noChangeArrowheads="1"/>
          </p:cNvSpPr>
          <p:nvPr/>
        </p:nvSpPr>
        <p:spPr bwMode="auto">
          <a:xfrm>
            <a:off x="5412584" y="3373444"/>
            <a:ext cx="1475185" cy="820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lstStyle>
            <a:lvl1pPr marL="285750" indent="-285750">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indent="0" fontAlgn="base">
              <a:lnSpc>
                <a:spcPct val="90000"/>
              </a:lnSpc>
              <a:spcBef>
                <a:spcPct val="0"/>
              </a:spcBef>
              <a:spcAft>
                <a:spcPct val="0"/>
              </a:spcAft>
              <a:buSzPct val="100000"/>
            </a:pPr>
            <a:r>
              <a:rPr lang="es-ES" sz="1800" b="1" dirty="0">
                <a:solidFill>
                  <a:srgbClr val="000000"/>
                </a:solidFill>
                <a:latin typeface="Georgia" charset="0"/>
              </a:rPr>
              <a:t>Santa Mª de </a:t>
            </a:r>
            <a:r>
              <a:rPr lang="es-ES" sz="1800" b="1" dirty="0" err="1">
                <a:solidFill>
                  <a:srgbClr val="000000"/>
                </a:solidFill>
                <a:latin typeface="Georgia" charset="0"/>
              </a:rPr>
              <a:t>Melque</a:t>
            </a:r>
            <a:endParaRPr lang="es-ES" sz="1800" b="1" dirty="0">
              <a:solidFill>
                <a:srgbClr val="000000"/>
              </a:solidFill>
              <a:latin typeface="Georgia" charset="0"/>
            </a:endParaRPr>
          </a:p>
        </p:txBody>
      </p:sp>
      <p:sp>
        <p:nvSpPr>
          <p:cNvPr id="22536" name="Subtitle 2"/>
          <p:cNvSpPr txBox="1">
            <a:spLocks noChangeArrowheads="1"/>
          </p:cNvSpPr>
          <p:nvPr/>
        </p:nvSpPr>
        <p:spPr bwMode="auto">
          <a:xfrm>
            <a:off x="-791766" y="5106993"/>
            <a:ext cx="3482579" cy="2179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lstStyle>
            <a:lvl1pPr marL="285750" indent="-285750">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indent="0" fontAlgn="base">
              <a:lnSpc>
                <a:spcPct val="90000"/>
              </a:lnSpc>
              <a:spcBef>
                <a:spcPct val="0"/>
              </a:spcBef>
              <a:spcAft>
                <a:spcPct val="0"/>
              </a:spcAft>
              <a:buSzPct val="100000"/>
            </a:pPr>
            <a:r>
              <a:rPr lang="es-ES" sz="1800" b="1" dirty="0">
                <a:solidFill>
                  <a:srgbClr val="000000"/>
                </a:solidFill>
                <a:latin typeface="Georgia" charset="0"/>
              </a:rPr>
              <a:t>Valladolid</a:t>
            </a:r>
          </a:p>
        </p:txBody>
      </p:sp>
      <p:pic>
        <p:nvPicPr>
          <p:cNvPr id="22537" name="Imagen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75212" y="4743455"/>
            <a:ext cx="1109663" cy="201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8" name="Subtitle 2"/>
          <p:cNvSpPr txBox="1">
            <a:spLocks noChangeArrowheads="1"/>
          </p:cNvSpPr>
          <p:nvPr/>
        </p:nvSpPr>
        <p:spPr bwMode="auto">
          <a:xfrm>
            <a:off x="844153" y="2320930"/>
            <a:ext cx="7158040" cy="688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lstStyle>
            <a:lvl1pPr marL="285750" indent="-285750">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90000"/>
              </a:lnSpc>
              <a:buSzPct val="100000"/>
              <a:buFont typeface="Wingdings" charset="0"/>
              <a:buChar char="q"/>
            </a:pPr>
            <a:r>
              <a:rPr lang="es-ES" sz="1800" b="1" dirty="0">
                <a:solidFill>
                  <a:srgbClr val="000000"/>
                </a:solidFill>
                <a:latin typeface="Georgia" charset="0"/>
              </a:rPr>
              <a:t>     Viajes Culturales -  Participantes: 293 </a:t>
            </a:r>
          </a:p>
        </p:txBody>
      </p:sp>
      <p:sp>
        <p:nvSpPr>
          <p:cNvPr id="22539" name="Subtitle 2"/>
          <p:cNvSpPr txBox="1">
            <a:spLocks noChangeArrowheads="1"/>
          </p:cNvSpPr>
          <p:nvPr/>
        </p:nvSpPr>
        <p:spPr bwMode="auto">
          <a:xfrm>
            <a:off x="5462588" y="5045080"/>
            <a:ext cx="1476375" cy="119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lstStyle>
            <a:lvl1pPr marL="285750" indent="-285750">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90000"/>
              </a:lnSpc>
              <a:buSzPct val="100000"/>
              <a:buFont typeface="Wingdings" charset="0"/>
              <a:buChar char="§"/>
            </a:pPr>
            <a:endParaRPr lang="es-ES" sz="1800" b="1" u="sng">
              <a:solidFill>
                <a:srgbClr val="000000"/>
              </a:solidFill>
              <a:latin typeface="Georgia" charset="0"/>
            </a:endParaRPr>
          </a:p>
        </p:txBody>
      </p:sp>
      <p:sp>
        <p:nvSpPr>
          <p:cNvPr id="22540" name="Subtitle 2"/>
          <p:cNvSpPr txBox="1">
            <a:spLocks noChangeArrowheads="1"/>
          </p:cNvSpPr>
          <p:nvPr/>
        </p:nvSpPr>
        <p:spPr bwMode="auto">
          <a:xfrm>
            <a:off x="5576888" y="5197480"/>
            <a:ext cx="1476375" cy="119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lstStyle>
            <a:lvl1pPr marL="285750" indent="-285750">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90000"/>
              </a:lnSpc>
              <a:buSzPct val="100000"/>
              <a:buFont typeface="Wingdings" charset="0"/>
              <a:buChar char="§"/>
            </a:pPr>
            <a:endParaRPr lang="es-ES" sz="1800" b="1" u="sng">
              <a:solidFill>
                <a:srgbClr val="000000"/>
              </a:solidFill>
              <a:latin typeface="Georgia" charset="0"/>
            </a:endParaRPr>
          </a:p>
        </p:txBody>
      </p:sp>
      <p:sp>
        <p:nvSpPr>
          <p:cNvPr id="22541" name="Subtitle 2"/>
          <p:cNvSpPr txBox="1">
            <a:spLocks noChangeArrowheads="1"/>
          </p:cNvSpPr>
          <p:nvPr/>
        </p:nvSpPr>
        <p:spPr bwMode="auto">
          <a:xfrm>
            <a:off x="5036346" y="5313732"/>
            <a:ext cx="1851423" cy="824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lstStyle>
            <a:lvl1pPr marL="285750" indent="-285750">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indent="0" fontAlgn="base">
              <a:lnSpc>
                <a:spcPct val="90000"/>
              </a:lnSpc>
              <a:spcBef>
                <a:spcPct val="0"/>
              </a:spcBef>
              <a:spcAft>
                <a:spcPct val="0"/>
              </a:spcAft>
              <a:buSzPct val="100000"/>
            </a:pPr>
            <a:r>
              <a:rPr lang="es-ES" sz="1800" b="1" dirty="0">
                <a:solidFill>
                  <a:srgbClr val="000000"/>
                </a:solidFill>
                <a:latin typeface="Georgia" charset="0"/>
              </a:rPr>
              <a:t>Los Balcanes</a:t>
            </a:r>
          </a:p>
        </p:txBody>
      </p:sp>
      <p:pic>
        <p:nvPicPr>
          <p:cNvPr id="22542" name="Imagen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53250" y="5064130"/>
            <a:ext cx="1210866" cy="1444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43" name="Imagen 1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331169" y="3379789"/>
            <a:ext cx="1705177" cy="1195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44" name="Imagen 1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331169" y="3267075"/>
            <a:ext cx="2018310" cy="53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45" name="Subtitle 2"/>
          <p:cNvSpPr txBox="1">
            <a:spLocks noChangeArrowheads="1"/>
          </p:cNvSpPr>
          <p:nvPr/>
        </p:nvSpPr>
        <p:spPr bwMode="auto">
          <a:xfrm>
            <a:off x="3331169" y="3267075"/>
            <a:ext cx="2081415" cy="633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lstStyle>
            <a:lvl1pPr marL="285750" indent="-285750">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indent="0" fontAlgn="base">
              <a:lnSpc>
                <a:spcPct val="90000"/>
              </a:lnSpc>
              <a:spcBef>
                <a:spcPct val="0"/>
              </a:spcBef>
              <a:spcAft>
                <a:spcPct val="0"/>
              </a:spcAft>
              <a:buSzPct val="100000"/>
            </a:pPr>
            <a:r>
              <a:rPr lang="es-ES" sz="1800" b="1" dirty="0">
                <a:solidFill>
                  <a:srgbClr val="000000"/>
                </a:solidFill>
                <a:latin typeface="Georgia" charset="0"/>
              </a:rPr>
              <a:t>Las Edades del       hombre Ávila</a:t>
            </a:r>
          </a:p>
        </p:txBody>
      </p:sp>
      <p:pic>
        <p:nvPicPr>
          <p:cNvPr id="22546" name="Imagen 2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871913" y="4194175"/>
            <a:ext cx="1477566" cy="985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5954739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Imagen 3" descr="C:\Users\Carmen\Documents\unnam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3514725" cy="1062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4" name="Título 1"/>
          <p:cNvSpPr txBox="1">
            <a:spLocks noGrp="1"/>
          </p:cNvSpPr>
          <p:nvPr>
            <p:ph type="ctrTitle"/>
          </p:nvPr>
        </p:nvSpPr>
        <p:spPr>
          <a:xfrm>
            <a:off x="1234680" y="1041405"/>
            <a:ext cx="7194947" cy="1012825"/>
          </a:xfrm>
        </p:spPr>
        <p:txBody>
          <a:bodyPr>
            <a:normAutofit fontScale="90000"/>
          </a:bodyPr>
          <a:lstStyle/>
          <a:p>
            <a:pPr algn="l" eaLnBrk="1" hangingPunct="1"/>
            <a:r>
              <a:rPr sz="2000" dirty="0">
                <a:solidFill>
                  <a:srgbClr val="5B9BD5"/>
                </a:solidFill>
                <a:latin typeface="Georgia" charset="0"/>
              </a:rPr>
              <a:t>Asamblea General Ordinaria</a:t>
            </a:r>
            <a:br>
              <a:rPr sz="2000" dirty="0">
                <a:solidFill>
                  <a:srgbClr val="5B9BD5"/>
                </a:solidFill>
                <a:latin typeface="Georgia" charset="0"/>
              </a:rPr>
            </a:br>
            <a:r>
              <a:rPr sz="2000" dirty="0">
                <a:solidFill>
                  <a:srgbClr val="5B9BD5"/>
                </a:solidFill>
                <a:latin typeface="Georgia" charset="0"/>
              </a:rPr>
              <a:t>        14 Noviembre 2016</a:t>
            </a:r>
            <a:br>
              <a:rPr sz="2000" dirty="0">
                <a:solidFill>
                  <a:srgbClr val="5B9BD5"/>
                </a:solidFill>
                <a:latin typeface="Georgia" charset="0"/>
              </a:rPr>
            </a:br>
            <a:br>
              <a:rPr sz="2000" dirty="0">
                <a:latin typeface="Georgia" charset="0"/>
              </a:rPr>
            </a:br>
            <a:r>
              <a:rPr sz="1800" b="1" i="1" dirty="0">
                <a:solidFill>
                  <a:srgbClr val="FF0000"/>
                </a:solidFill>
                <a:latin typeface="Georgia" charset="0"/>
              </a:rPr>
              <a:t>Actividades Realizadas (V) (Continuación)</a:t>
            </a:r>
            <a:endParaRPr sz="1800" b="1" dirty="0">
              <a:solidFill>
                <a:srgbClr val="FF0000"/>
              </a:solidFill>
              <a:latin typeface="Georgia" charset="0"/>
            </a:endParaRPr>
          </a:p>
        </p:txBody>
      </p:sp>
      <p:sp>
        <p:nvSpPr>
          <p:cNvPr id="12" name="Subtítulo 19"/>
          <p:cNvSpPr txBox="1">
            <a:spLocks noGrp="1"/>
          </p:cNvSpPr>
          <p:nvPr>
            <p:ph type="subTitle" idx="1"/>
          </p:nvPr>
        </p:nvSpPr>
        <p:spPr>
          <a:xfrm>
            <a:off x="3144441" y="2332043"/>
            <a:ext cx="3196828" cy="46037"/>
          </a:xfrm>
        </p:spPr>
        <p:txBody>
          <a:bodyPr>
            <a:normAutofit fontScale="25000" lnSpcReduction="20000"/>
          </a:bodyPr>
          <a:lstStyle/>
          <a:p>
            <a:pPr eaLnBrk="1" fontAlgn="auto" hangingPunct="1">
              <a:lnSpc>
                <a:spcPct val="1000"/>
              </a:lnSpc>
              <a:spcAft>
                <a:spcPts val="0"/>
              </a:spcAft>
              <a:buFont typeface="Arial" pitchFamily="34"/>
              <a:buNone/>
              <a:defRPr/>
            </a:pPr>
            <a:r>
              <a:rPr sz="100"/>
              <a:t>  </a:t>
            </a:r>
          </a:p>
        </p:txBody>
      </p:sp>
      <p:pic>
        <p:nvPicPr>
          <p:cNvPr id="23555" name="Imagen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6562" y="2500313"/>
            <a:ext cx="3145631" cy="1377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6" name="Subtitle 2"/>
          <p:cNvSpPr txBox="1">
            <a:spLocks noChangeArrowheads="1"/>
          </p:cNvSpPr>
          <p:nvPr/>
        </p:nvSpPr>
        <p:spPr bwMode="auto">
          <a:xfrm>
            <a:off x="5412584" y="3373443"/>
            <a:ext cx="1475185" cy="119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90000"/>
              </a:lnSpc>
            </a:pPr>
            <a:endParaRPr lang="es-ES" sz="1800" b="1" u="sng">
              <a:solidFill>
                <a:srgbClr val="000000"/>
              </a:solidFill>
              <a:latin typeface="Georgia" charset="0"/>
            </a:endParaRPr>
          </a:p>
        </p:txBody>
      </p:sp>
      <p:sp>
        <p:nvSpPr>
          <p:cNvPr id="23557" name="Subtitle 2"/>
          <p:cNvSpPr txBox="1">
            <a:spLocks noChangeArrowheads="1"/>
          </p:cNvSpPr>
          <p:nvPr/>
        </p:nvSpPr>
        <p:spPr bwMode="auto">
          <a:xfrm>
            <a:off x="981077" y="2054230"/>
            <a:ext cx="7027069" cy="4627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lstStyle>
            <a:lvl1pPr marL="285750" indent="-285750">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just" eaLnBrk="1" hangingPunct="1">
              <a:lnSpc>
                <a:spcPct val="90000"/>
              </a:lnSpc>
              <a:buSzPct val="100000"/>
              <a:buFont typeface="Wingdings" charset="0"/>
              <a:buChar char="q"/>
            </a:pPr>
            <a:r>
              <a:rPr lang="es-ES" sz="1800" b="1" dirty="0">
                <a:solidFill>
                  <a:srgbClr val="000000"/>
                </a:solidFill>
                <a:latin typeface="Georgia" charset="0"/>
              </a:rPr>
              <a:t>ESCAPADAS DE UN DÍA  </a:t>
            </a:r>
            <a:r>
              <a:rPr lang="es-ES" sz="1800" dirty="0">
                <a:solidFill>
                  <a:srgbClr val="000000"/>
                </a:solidFill>
                <a:latin typeface="Georgia" charset="0"/>
              </a:rPr>
              <a:t>192 Participantes</a:t>
            </a:r>
          </a:p>
          <a:p>
            <a:pPr algn="just" eaLnBrk="1" hangingPunct="1">
              <a:lnSpc>
                <a:spcPct val="90000"/>
              </a:lnSpc>
            </a:pPr>
            <a:r>
              <a:rPr lang="es-ES" sz="1800" dirty="0">
                <a:solidFill>
                  <a:srgbClr val="000000"/>
                </a:solidFill>
                <a:latin typeface="Georgia" charset="0"/>
              </a:rPr>
              <a:t>-Parque Nacional de Cabañeros</a:t>
            </a:r>
          </a:p>
          <a:p>
            <a:pPr algn="just" eaLnBrk="1" hangingPunct="1">
              <a:lnSpc>
                <a:spcPct val="90000"/>
              </a:lnSpc>
            </a:pPr>
            <a:r>
              <a:rPr lang="es-ES" sz="1800" dirty="0">
                <a:solidFill>
                  <a:srgbClr val="000000"/>
                </a:solidFill>
                <a:latin typeface="Georgia" charset="0"/>
              </a:rPr>
              <a:t>-Hayedo de </a:t>
            </a:r>
            <a:r>
              <a:rPr lang="es-ES" sz="1800" dirty="0" err="1">
                <a:solidFill>
                  <a:srgbClr val="000000"/>
                </a:solidFill>
                <a:latin typeface="Georgia" charset="0"/>
              </a:rPr>
              <a:t>Montejo</a:t>
            </a:r>
            <a:endParaRPr lang="es-ES" sz="1800" dirty="0">
              <a:solidFill>
                <a:srgbClr val="000000"/>
              </a:solidFill>
              <a:latin typeface="Georgia" charset="0"/>
            </a:endParaRPr>
          </a:p>
          <a:p>
            <a:pPr algn="just" eaLnBrk="1" hangingPunct="1">
              <a:lnSpc>
                <a:spcPct val="90000"/>
              </a:lnSpc>
            </a:pPr>
            <a:r>
              <a:rPr lang="es-ES" sz="1800" dirty="0">
                <a:solidFill>
                  <a:srgbClr val="000000"/>
                </a:solidFill>
                <a:latin typeface="Georgia" charset="0"/>
              </a:rPr>
              <a:t>-Tordesillas</a:t>
            </a:r>
          </a:p>
          <a:p>
            <a:pPr algn="just" eaLnBrk="1" hangingPunct="1">
              <a:lnSpc>
                <a:spcPct val="90000"/>
              </a:lnSpc>
            </a:pPr>
            <a:r>
              <a:rPr lang="es-ES" sz="1800" dirty="0">
                <a:solidFill>
                  <a:srgbClr val="000000"/>
                </a:solidFill>
                <a:latin typeface="Georgia" charset="0"/>
              </a:rPr>
              <a:t>-Villa Romana de </a:t>
            </a:r>
            <a:r>
              <a:rPr lang="es-ES" sz="1800" dirty="0" err="1">
                <a:solidFill>
                  <a:srgbClr val="000000"/>
                </a:solidFill>
                <a:latin typeface="Georgia" charset="0"/>
              </a:rPr>
              <a:t>Carranque</a:t>
            </a:r>
            <a:r>
              <a:rPr lang="es-ES" sz="1800" dirty="0">
                <a:solidFill>
                  <a:srgbClr val="000000"/>
                </a:solidFill>
                <a:latin typeface="Georgia" charset="0"/>
              </a:rPr>
              <a:t> &amp; Santa Mª de </a:t>
            </a:r>
            <a:r>
              <a:rPr lang="es-ES" sz="1800" dirty="0" err="1">
                <a:solidFill>
                  <a:srgbClr val="000000"/>
                </a:solidFill>
                <a:latin typeface="Georgia" charset="0"/>
              </a:rPr>
              <a:t>Melque</a:t>
            </a:r>
            <a:endParaRPr lang="es-ES" sz="1800" dirty="0">
              <a:solidFill>
                <a:srgbClr val="000000"/>
              </a:solidFill>
              <a:latin typeface="Georgia" charset="0"/>
            </a:endParaRPr>
          </a:p>
          <a:p>
            <a:pPr algn="just" eaLnBrk="1" hangingPunct="1">
              <a:lnSpc>
                <a:spcPct val="90000"/>
              </a:lnSpc>
            </a:pPr>
            <a:r>
              <a:rPr lang="es-ES" sz="1800" dirty="0">
                <a:solidFill>
                  <a:srgbClr val="000000"/>
                </a:solidFill>
                <a:latin typeface="Georgia" charset="0"/>
              </a:rPr>
              <a:t>-Edades del Hombre &amp; Bodegas Fariña, Toro</a:t>
            </a:r>
          </a:p>
          <a:p>
            <a:pPr algn="just" eaLnBrk="1" hangingPunct="1">
              <a:lnSpc>
                <a:spcPct val="90000"/>
              </a:lnSpc>
            </a:pPr>
            <a:endParaRPr lang="es-ES" sz="1800" dirty="0">
              <a:solidFill>
                <a:srgbClr val="000000"/>
              </a:solidFill>
              <a:latin typeface="Georgia" charset="0"/>
            </a:endParaRPr>
          </a:p>
          <a:p>
            <a:pPr algn="just" eaLnBrk="1" hangingPunct="1">
              <a:lnSpc>
                <a:spcPct val="90000"/>
              </a:lnSpc>
              <a:buSzPct val="100000"/>
              <a:buFont typeface="Wingdings" charset="0"/>
              <a:buChar char="q"/>
            </a:pPr>
            <a:r>
              <a:rPr lang="es-ES" sz="1800" b="1" dirty="0">
                <a:solidFill>
                  <a:srgbClr val="000000"/>
                </a:solidFill>
                <a:latin typeface="Georgia" charset="0"/>
              </a:rPr>
              <a:t>VIAJES CORTOS    </a:t>
            </a:r>
            <a:r>
              <a:rPr lang="es-ES" sz="1800" dirty="0">
                <a:solidFill>
                  <a:srgbClr val="000000"/>
                </a:solidFill>
                <a:latin typeface="Georgia" charset="0"/>
              </a:rPr>
              <a:t>15 Participantes</a:t>
            </a:r>
          </a:p>
          <a:p>
            <a:pPr algn="just" eaLnBrk="1" hangingPunct="1">
              <a:lnSpc>
                <a:spcPct val="90000"/>
              </a:lnSpc>
            </a:pPr>
            <a:r>
              <a:rPr lang="es-ES" sz="1800" dirty="0">
                <a:solidFill>
                  <a:srgbClr val="000000"/>
                </a:solidFill>
                <a:latin typeface="Georgia" charset="0"/>
              </a:rPr>
              <a:t>-Románico Palentino</a:t>
            </a:r>
          </a:p>
          <a:p>
            <a:pPr algn="just" eaLnBrk="1" hangingPunct="1">
              <a:lnSpc>
                <a:spcPct val="90000"/>
              </a:lnSpc>
            </a:pPr>
            <a:endParaRPr lang="es-ES" sz="1800" dirty="0">
              <a:solidFill>
                <a:srgbClr val="000000"/>
              </a:solidFill>
              <a:latin typeface="Georgia" charset="0"/>
            </a:endParaRPr>
          </a:p>
          <a:p>
            <a:pPr algn="just" eaLnBrk="1" hangingPunct="1">
              <a:lnSpc>
                <a:spcPct val="90000"/>
              </a:lnSpc>
              <a:buSzPct val="100000"/>
              <a:buFont typeface="Wingdings" charset="0"/>
              <a:buChar char="q"/>
            </a:pPr>
            <a:r>
              <a:rPr lang="es-ES" sz="1800" b="1" dirty="0">
                <a:solidFill>
                  <a:srgbClr val="000000"/>
                </a:solidFill>
                <a:latin typeface="Georgia" charset="0"/>
              </a:rPr>
              <a:t>GRANDES VIAJES  </a:t>
            </a:r>
            <a:r>
              <a:rPr lang="es-ES" sz="1800" dirty="0">
                <a:solidFill>
                  <a:srgbClr val="000000"/>
                </a:solidFill>
                <a:latin typeface="Georgia" charset="0"/>
              </a:rPr>
              <a:t>65 Participantes</a:t>
            </a:r>
          </a:p>
          <a:p>
            <a:pPr algn="just" eaLnBrk="1" hangingPunct="1">
              <a:lnSpc>
                <a:spcPct val="90000"/>
              </a:lnSpc>
            </a:pPr>
            <a:r>
              <a:rPr lang="es-ES" sz="1800" dirty="0">
                <a:solidFill>
                  <a:srgbClr val="000000"/>
                </a:solidFill>
                <a:latin typeface="Georgia" charset="0"/>
              </a:rPr>
              <a:t>-Portugal</a:t>
            </a:r>
          </a:p>
          <a:p>
            <a:pPr algn="just" eaLnBrk="1" hangingPunct="1">
              <a:lnSpc>
                <a:spcPct val="90000"/>
              </a:lnSpc>
            </a:pPr>
            <a:r>
              <a:rPr lang="es-ES" sz="1800" dirty="0">
                <a:solidFill>
                  <a:srgbClr val="000000"/>
                </a:solidFill>
                <a:latin typeface="Georgia" charset="0"/>
              </a:rPr>
              <a:t>-Semana Santa Andaluza</a:t>
            </a:r>
          </a:p>
          <a:p>
            <a:pPr algn="just" eaLnBrk="1" hangingPunct="1">
              <a:lnSpc>
                <a:spcPct val="90000"/>
              </a:lnSpc>
            </a:pPr>
            <a:r>
              <a:rPr lang="es-ES" sz="1800" dirty="0">
                <a:solidFill>
                  <a:srgbClr val="000000"/>
                </a:solidFill>
                <a:latin typeface="Georgia" charset="0"/>
              </a:rPr>
              <a:t>-Bolonia y Norte de Italia</a:t>
            </a:r>
          </a:p>
          <a:p>
            <a:pPr algn="just" eaLnBrk="1" hangingPunct="1">
              <a:lnSpc>
                <a:spcPct val="90000"/>
              </a:lnSpc>
            </a:pPr>
            <a:r>
              <a:rPr lang="es-ES" sz="1800" dirty="0">
                <a:solidFill>
                  <a:srgbClr val="000000"/>
                </a:solidFill>
                <a:latin typeface="Georgia" charset="0"/>
              </a:rPr>
              <a:t>-Los Balcanes</a:t>
            </a:r>
          </a:p>
          <a:p>
            <a:pPr algn="just" eaLnBrk="1" hangingPunct="1">
              <a:lnSpc>
                <a:spcPct val="90000"/>
              </a:lnSpc>
            </a:pPr>
            <a:endParaRPr lang="es-ES" sz="1800" dirty="0">
              <a:solidFill>
                <a:srgbClr val="000000"/>
              </a:solidFill>
              <a:latin typeface="Georgia" charset="0"/>
            </a:endParaRPr>
          </a:p>
          <a:p>
            <a:pPr algn="just" eaLnBrk="1" hangingPunct="1">
              <a:lnSpc>
                <a:spcPct val="90000"/>
              </a:lnSpc>
              <a:buSzPct val="100000"/>
              <a:buFont typeface="Wingdings" charset="0"/>
              <a:buChar char="q"/>
            </a:pPr>
            <a:r>
              <a:rPr lang="es-ES" sz="1800" b="1" dirty="0">
                <a:solidFill>
                  <a:srgbClr val="000000"/>
                </a:solidFill>
                <a:latin typeface="Georgia" charset="0"/>
              </a:rPr>
              <a:t>VIAJES CON PROFESOR </a:t>
            </a:r>
            <a:r>
              <a:rPr lang="es-ES" sz="1800" dirty="0">
                <a:solidFill>
                  <a:srgbClr val="000000"/>
                </a:solidFill>
                <a:latin typeface="Georgia" charset="0"/>
              </a:rPr>
              <a:t>21 Participantes</a:t>
            </a:r>
          </a:p>
          <a:p>
            <a:pPr algn="just" eaLnBrk="1" hangingPunct="1">
              <a:lnSpc>
                <a:spcPct val="90000"/>
              </a:lnSpc>
            </a:pPr>
            <a:r>
              <a:rPr lang="es-ES" sz="1800" dirty="0">
                <a:solidFill>
                  <a:srgbClr val="000000"/>
                </a:solidFill>
                <a:latin typeface="Georgia" charset="0"/>
              </a:rPr>
              <a:t>- Museo de Escultura Nacional, Valladolid</a:t>
            </a:r>
          </a:p>
          <a:p>
            <a:pPr algn="just" eaLnBrk="1" hangingPunct="1">
              <a:lnSpc>
                <a:spcPct val="90000"/>
              </a:lnSpc>
            </a:pPr>
            <a:endParaRPr lang="es-ES" sz="1800" b="1" dirty="0">
              <a:solidFill>
                <a:srgbClr val="000000"/>
              </a:solidFill>
              <a:latin typeface="Georgia" charset="0"/>
            </a:endParaRPr>
          </a:p>
        </p:txBody>
      </p:sp>
      <p:sp>
        <p:nvSpPr>
          <p:cNvPr id="23558" name="Subtitle 2"/>
          <p:cNvSpPr txBox="1">
            <a:spLocks noChangeArrowheads="1"/>
          </p:cNvSpPr>
          <p:nvPr/>
        </p:nvSpPr>
        <p:spPr bwMode="auto">
          <a:xfrm>
            <a:off x="5462588" y="5045080"/>
            <a:ext cx="1476375" cy="119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lstStyle>
            <a:lvl1pPr marL="285750" indent="-285750">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90000"/>
              </a:lnSpc>
              <a:buSzPct val="100000"/>
              <a:buFont typeface="Wingdings" charset="0"/>
              <a:buChar char="§"/>
            </a:pPr>
            <a:endParaRPr lang="es-ES" sz="1800" b="1" u="sng">
              <a:solidFill>
                <a:srgbClr val="000000"/>
              </a:solidFill>
              <a:latin typeface="Georgia" charset="0"/>
            </a:endParaRPr>
          </a:p>
        </p:txBody>
      </p:sp>
      <p:sp>
        <p:nvSpPr>
          <p:cNvPr id="23559" name="Subtitle 2"/>
          <p:cNvSpPr txBox="1">
            <a:spLocks noChangeArrowheads="1"/>
          </p:cNvSpPr>
          <p:nvPr/>
        </p:nvSpPr>
        <p:spPr bwMode="auto">
          <a:xfrm>
            <a:off x="5576888" y="5197480"/>
            <a:ext cx="1476375" cy="119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lstStyle>
            <a:lvl1pPr marL="285750" indent="-285750">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90000"/>
              </a:lnSpc>
              <a:buSzPct val="100000"/>
              <a:buFont typeface="Wingdings" charset="0"/>
              <a:buChar char="§"/>
            </a:pPr>
            <a:endParaRPr lang="es-ES" sz="1800" b="1" u="sng">
              <a:solidFill>
                <a:srgbClr val="000000"/>
              </a:solidFill>
              <a:latin typeface="Georgia" charset="0"/>
            </a:endParaRPr>
          </a:p>
        </p:txBody>
      </p:sp>
      <p:sp>
        <p:nvSpPr>
          <p:cNvPr id="23560" name="Subtitle 2"/>
          <p:cNvSpPr txBox="1">
            <a:spLocks noChangeArrowheads="1"/>
          </p:cNvSpPr>
          <p:nvPr/>
        </p:nvSpPr>
        <p:spPr bwMode="auto">
          <a:xfrm>
            <a:off x="5412583" y="4965700"/>
            <a:ext cx="1319213" cy="1195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90000"/>
              </a:lnSpc>
            </a:pPr>
            <a:endParaRPr lang="es-ES" sz="1800" b="1" u="sng">
              <a:solidFill>
                <a:srgbClr val="000000"/>
              </a:solidFill>
              <a:latin typeface="Georgia" charset="0"/>
            </a:endParaRPr>
          </a:p>
        </p:txBody>
      </p:sp>
      <p:pic>
        <p:nvPicPr>
          <p:cNvPr id="23561" name="Imagen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58781" y="3379789"/>
            <a:ext cx="1477565" cy="1195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2" name="Imagen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58781" y="3267075"/>
            <a:ext cx="1477565" cy="1195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09244877"/>
      </p:ext>
    </p:extLst>
  </p:cSld>
  <p:clrMapOvr>
    <a:masterClrMapping/>
  </p:clrMapOvr>
  <p:transition spd="med">
    <p:fade/>
  </p:transition>
</p:sld>
</file>

<file path=ppt/theme/theme1.xml><?xml version="1.0" encoding="utf-8"?>
<a:theme xmlns:a="http://schemas.openxmlformats.org/drawingml/2006/main" name="Asamblea 2016 CESA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464</TotalTime>
  <Words>1112</Words>
  <Application>Microsoft Office PowerPoint</Application>
  <PresentationFormat>Presentación en pantalla (4:3)</PresentationFormat>
  <Paragraphs>194</Paragraphs>
  <Slides>24</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24</vt:i4>
      </vt:variant>
    </vt:vector>
  </HeadingPairs>
  <TitlesOfParts>
    <vt:vector size="30" baseType="lpstr">
      <vt:lpstr>ＭＳ Ｐゴシック</vt:lpstr>
      <vt:lpstr>Arial</vt:lpstr>
      <vt:lpstr>Calibri</vt:lpstr>
      <vt:lpstr>Georgia</vt:lpstr>
      <vt:lpstr>Wingdings</vt:lpstr>
      <vt:lpstr>Asamblea 2016 CESAR</vt:lpstr>
      <vt:lpstr>ASAMBLEA GENERAL ORDINARIA 14 Noviembre 2016</vt:lpstr>
      <vt:lpstr>ASAMBLEA GENERAL ORDINARIA                14 noviembre 2016                     AGENDA</vt:lpstr>
      <vt:lpstr>ASAMBLEA GENERAL ORDINARIA 14 Noviembre 2016</vt:lpstr>
      <vt:lpstr>                  ASAMBLEA GENERAL ORDINARIA                14 noviembre 2016                  Actividades Realizadas (I) </vt:lpstr>
      <vt:lpstr>                  ASAMBLEA GENERAL ORDINARIA                14 noviembre 2016                  Actividades Realizadas (II) </vt:lpstr>
      <vt:lpstr>                  ASAMBLEA GENERAL ORDINARIA                14 noviembre 2016                  Actividades Realizadas (III) </vt:lpstr>
      <vt:lpstr>Asamblea General Ordinaria         14 Noviembre 2016  Actividades Realizadas (IV)</vt:lpstr>
      <vt:lpstr>Asamblea General Ordinaria         14 Noviembre 2016  Actividades Realizadas (V)</vt:lpstr>
      <vt:lpstr>Asamblea General Ordinaria         14 Noviembre 2016  Actividades Realizadas (V) (Continuación)</vt:lpstr>
      <vt:lpstr>Asamblea General Ordinaria         14 Noviembre 2016  Actividades Realizadas (VI)</vt:lpstr>
      <vt:lpstr>Asamblea General Ordinaria         14 Noviembre 2016  Actividades Realizadas (VII)</vt:lpstr>
      <vt:lpstr>Asamblea General Ordinaria         14 Noviembre 2016  </vt:lpstr>
      <vt:lpstr>Asamblea General Ordinaria         14 Noviembre 2016  </vt:lpstr>
      <vt:lpstr>Presentación de PowerPoint</vt:lpstr>
      <vt:lpstr>Asamblea General Ordinaria         14 Noviembre 2016  </vt:lpstr>
      <vt:lpstr>Presentación de PowerPoint</vt:lpstr>
      <vt:lpstr>Asamblea General Ordinaria         14 Noviembre 2016  </vt:lpstr>
      <vt:lpstr>                  ASAMBLEA GENERAL ORDINARIA                14 noviembre 2016               Curso 2016/ 2017                  </vt:lpstr>
      <vt:lpstr>                  ASAMBLEA GENERAL ORDINARIA                14 noviembre 2016          MUSEOS 2016- 2017                  </vt:lpstr>
      <vt:lpstr>   Asamblea General Ordinaria           14 Noviembre 2016  VIAJES Y ESCAPADAS 2016/2017</vt:lpstr>
      <vt:lpstr>                  ASAMBLEA GENERAL ORDINARIA                14 noviembre 2016                      OBJETIVOS PRÓXIMO EJERCICIO                  </vt:lpstr>
      <vt:lpstr>                  ASAMBLEA GENERAL ORDINARIA                14 noviembre 2016                 </vt:lpstr>
      <vt:lpstr>                  ASAMBLEA GENERAL ORDINARIA                14 noviembre 2016                 </vt:lpstr>
      <vt:lpstr>                  ASAMBLEA GENERAL ORDINARIA                14 noviembre 2016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RESULTADOS ECONÓMICOS CURSO 2015/16</dc:title>
  <dc:creator>CESAR MEDINA</dc:creator>
  <cp:lastModifiedBy>Carmen Moratalla Chulia</cp:lastModifiedBy>
  <cp:revision>26</cp:revision>
  <dcterms:created xsi:type="dcterms:W3CDTF">2016-11-05T10:44:55Z</dcterms:created>
  <dcterms:modified xsi:type="dcterms:W3CDTF">2016-11-20T13:13:49Z</dcterms:modified>
</cp:coreProperties>
</file>